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7" r:id="rId6"/>
  </p:sldMasterIdLst>
  <p:notesMasterIdLst>
    <p:notesMasterId r:id="rId31"/>
  </p:notesMasterIdLst>
  <p:sldIdLst>
    <p:sldId id="256" r:id="rId7"/>
    <p:sldId id="261" r:id="rId8"/>
    <p:sldId id="3367" r:id="rId9"/>
    <p:sldId id="3368" r:id="rId10"/>
    <p:sldId id="3370" r:id="rId11"/>
    <p:sldId id="3364" r:id="rId12"/>
    <p:sldId id="262" r:id="rId13"/>
    <p:sldId id="3372" r:id="rId14"/>
    <p:sldId id="3353" r:id="rId15"/>
    <p:sldId id="3354" r:id="rId16"/>
    <p:sldId id="3358" r:id="rId17"/>
    <p:sldId id="3373" r:id="rId18"/>
    <p:sldId id="3344" r:id="rId19"/>
    <p:sldId id="305" r:id="rId20"/>
    <p:sldId id="411" r:id="rId21"/>
    <p:sldId id="3346" r:id="rId22"/>
    <p:sldId id="3357" r:id="rId23"/>
    <p:sldId id="3361" r:id="rId24"/>
    <p:sldId id="3360" r:id="rId25"/>
    <p:sldId id="3365" r:id="rId26"/>
    <p:sldId id="3362" r:id="rId27"/>
    <p:sldId id="3363" r:id="rId28"/>
    <p:sldId id="3366" r:id="rId29"/>
    <p:sldId id="41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A4BB9A-CA38-4917-A011-BAA3B200A217}">
          <p14:sldIdLst>
            <p14:sldId id="256"/>
            <p14:sldId id="261"/>
            <p14:sldId id="3367"/>
            <p14:sldId id="3368"/>
            <p14:sldId id="3370"/>
            <p14:sldId id="3364"/>
            <p14:sldId id="262"/>
            <p14:sldId id="3372"/>
            <p14:sldId id="3353"/>
            <p14:sldId id="3354"/>
            <p14:sldId id="3358"/>
            <p14:sldId id="3373"/>
            <p14:sldId id="3344"/>
            <p14:sldId id="305"/>
            <p14:sldId id="411"/>
            <p14:sldId id="3346"/>
            <p14:sldId id="3357"/>
            <p14:sldId id="3361"/>
            <p14:sldId id="3360"/>
            <p14:sldId id="3365"/>
            <p14:sldId id="3362"/>
            <p14:sldId id="3363"/>
            <p14:sldId id="3366"/>
            <p14:sldId id="4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A0EBFF-9895-FFDF-0666-18F062862524}" name="Peter Van Wyk" initials="PVW" userId="S::peter.vanwyk@zeiglerfeed.com::2c2ba825-8d35-4d80-ba7a-e297ee51af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6B41"/>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269B8-ECAE-42B6-A1D3-86771D0BEFDE}" v="17" dt="2024-11-21T09:51:14.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51" autoAdjust="0"/>
  </p:normalViewPr>
  <p:slideViewPr>
    <p:cSldViewPr snapToGrid="0">
      <p:cViewPr varScale="1">
        <p:scale>
          <a:sx n="54" d="100"/>
          <a:sy n="54" d="100"/>
        </p:scale>
        <p:origin x="1148" y="72"/>
      </p:cViewPr>
      <p:guideLst/>
    </p:cSldViewPr>
  </p:slideViewPr>
  <p:notesTextViewPr>
    <p:cViewPr>
      <p:scale>
        <a:sx n="133" d="100"/>
        <a:sy n="133" d="100"/>
      </p:scale>
      <p:origin x="0" y="0"/>
    </p:cViewPr>
  </p:notesTextViewPr>
  <p:sorterViewPr>
    <p:cViewPr>
      <p:scale>
        <a:sx n="100" d="100"/>
        <a:sy n="100" d="100"/>
      </p:scale>
      <p:origin x="0" y="-9608"/>
    </p:cViewPr>
  </p:sorterViewPr>
  <p:notesViewPr>
    <p:cSldViewPr snapToGrid="0">
      <p:cViewPr>
        <p:scale>
          <a:sx n="82" d="100"/>
          <a:sy n="82" d="100"/>
        </p:scale>
        <p:origin x="1092" y="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dro Castro" userId="a5830e97-f91a-4d0a-adcc-0159690fc7ca" providerId="ADAL" clId="{DF627DFC-4573-445F-A90B-7C8C69C877ED}"/>
    <pc:docChg chg="undo custSel addSld delSld modSld sldOrd modSection">
      <pc:chgData name="Leandro Castro" userId="a5830e97-f91a-4d0a-adcc-0159690fc7ca" providerId="ADAL" clId="{DF627DFC-4573-445F-A90B-7C8C69C877ED}" dt="2024-06-06T10:59:22.158" v="9938" actId="20577"/>
      <pc:docMkLst>
        <pc:docMk/>
      </pc:docMkLst>
      <pc:sldChg chg="addSp modSp mod modNotesTx">
        <pc:chgData name="Leandro Castro" userId="a5830e97-f91a-4d0a-adcc-0159690fc7ca" providerId="ADAL" clId="{DF627DFC-4573-445F-A90B-7C8C69C877ED}" dt="2024-05-24T18:24:38.055" v="9917" actId="20577"/>
        <pc:sldMkLst>
          <pc:docMk/>
          <pc:sldMk cId="3415470506" sldId="256"/>
        </pc:sldMkLst>
        <pc:spChg chg="mod">
          <ac:chgData name="Leandro Castro" userId="a5830e97-f91a-4d0a-adcc-0159690fc7ca" providerId="ADAL" clId="{DF627DFC-4573-445F-A90B-7C8C69C877ED}" dt="2024-05-14T18:08:03.667" v="6788" actId="1076"/>
          <ac:spMkLst>
            <pc:docMk/>
            <pc:sldMk cId="3415470506" sldId="256"/>
            <ac:spMk id="2" creationId="{52803A73-8D4B-4FCA-4F0F-6651345358EB}"/>
          </ac:spMkLst>
        </pc:spChg>
        <pc:spChg chg="mod">
          <ac:chgData name="Leandro Castro" userId="a5830e97-f91a-4d0a-adcc-0159690fc7ca" providerId="ADAL" clId="{DF627DFC-4573-445F-A90B-7C8C69C877ED}" dt="2024-05-14T18:07:57.097" v="6787" actId="1076"/>
          <ac:spMkLst>
            <pc:docMk/>
            <pc:sldMk cId="3415470506" sldId="256"/>
            <ac:spMk id="3" creationId="{77982DF8-40C0-5874-541D-D83B74A056A9}"/>
          </ac:spMkLst>
        </pc:spChg>
        <pc:picChg chg="add mod">
          <ac:chgData name="Leandro Castro" userId="a5830e97-f91a-4d0a-adcc-0159690fc7ca" providerId="ADAL" clId="{DF627DFC-4573-445F-A90B-7C8C69C877ED}" dt="2024-05-14T18:07:39.378" v="6783" actId="1076"/>
          <ac:picMkLst>
            <pc:docMk/>
            <pc:sldMk cId="3415470506" sldId="256"/>
            <ac:picMk id="5" creationId="{96E49B24-3131-08A3-82C7-91E3B799DA1E}"/>
          </ac:picMkLst>
        </pc:picChg>
      </pc:sldChg>
      <pc:sldChg chg="addSp delSp modSp mod modNotesTx">
        <pc:chgData name="Leandro Castro" userId="a5830e97-f91a-4d0a-adcc-0159690fc7ca" providerId="ADAL" clId="{DF627DFC-4573-445F-A90B-7C8C69C877ED}" dt="2024-05-24T14:07:03.858" v="8424" actId="20577"/>
        <pc:sldMkLst>
          <pc:docMk/>
          <pc:sldMk cId="3031105715" sldId="261"/>
        </pc:sldMkLst>
        <pc:spChg chg="mod">
          <ac:chgData name="Leandro Castro" userId="a5830e97-f91a-4d0a-adcc-0159690fc7ca" providerId="ADAL" clId="{DF627DFC-4573-445F-A90B-7C8C69C877ED}" dt="2024-05-23T18:01:26.746" v="6904" actId="20577"/>
          <ac:spMkLst>
            <pc:docMk/>
            <pc:sldMk cId="3031105715" sldId="261"/>
            <ac:spMk id="2" creationId="{67901F2C-E110-7792-D000-3E85A0E8C58F}"/>
          </ac:spMkLst>
        </pc:spChg>
        <pc:spChg chg="del">
          <ac:chgData name="Leandro Castro" userId="a5830e97-f91a-4d0a-adcc-0159690fc7ca" providerId="ADAL" clId="{DF627DFC-4573-445F-A90B-7C8C69C877ED}" dt="2024-05-23T17:59:53.628" v="6840" actId="478"/>
          <ac:spMkLst>
            <pc:docMk/>
            <pc:sldMk cId="3031105715" sldId="261"/>
            <ac:spMk id="3" creationId="{2C314B0E-6DC2-D682-AB51-C2FBDBD1F0D7}"/>
          </ac:spMkLst>
        </pc:spChg>
        <pc:spChg chg="del">
          <ac:chgData name="Leandro Castro" userId="a5830e97-f91a-4d0a-adcc-0159690fc7ca" providerId="ADAL" clId="{DF627DFC-4573-445F-A90B-7C8C69C877ED}" dt="2024-05-23T17:59:57.728" v="6842" actId="478"/>
          <ac:spMkLst>
            <pc:docMk/>
            <pc:sldMk cId="3031105715" sldId="261"/>
            <ac:spMk id="4" creationId="{67111C5D-6063-C063-AB01-56CA9C011153}"/>
          </ac:spMkLst>
        </pc:spChg>
        <pc:spChg chg="add del mod">
          <ac:chgData name="Leandro Castro" userId="a5830e97-f91a-4d0a-adcc-0159690fc7ca" providerId="ADAL" clId="{DF627DFC-4573-445F-A90B-7C8C69C877ED}" dt="2024-05-23T17:59:55.665" v="6841" actId="478"/>
          <ac:spMkLst>
            <pc:docMk/>
            <pc:sldMk cId="3031105715" sldId="261"/>
            <ac:spMk id="6" creationId="{29CA9203-E107-398D-3B5C-588871184F85}"/>
          </ac:spMkLst>
        </pc:spChg>
        <pc:spChg chg="add mod">
          <ac:chgData name="Leandro Castro" userId="a5830e97-f91a-4d0a-adcc-0159690fc7ca" providerId="ADAL" clId="{DF627DFC-4573-445F-A90B-7C8C69C877ED}" dt="2024-05-23T18:00:28.299" v="6844" actId="1076"/>
          <ac:spMkLst>
            <pc:docMk/>
            <pc:sldMk cId="3031105715" sldId="261"/>
            <ac:spMk id="8" creationId="{A4338175-8CBC-6523-B36C-8241ED150723}"/>
          </ac:spMkLst>
        </pc:spChg>
        <pc:spChg chg="add mod">
          <ac:chgData name="Leandro Castro" userId="a5830e97-f91a-4d0a-adcc-0159690fc7ca" providerId="ADAL" clId="{DF627DFC-4573-445F-A90B-7C8C69C877ED}" dt="2024-05-23T18:00:28.299" v="6844" actId="1076"/>
          <ac:spMkLst>
            <pc:docMk/>
            <pc:sldMk cId="3031105715" sldId="261"/>
            <ac:spMk id="9" creationId="{CF85DFAC-815B-19BD-A056-1BF0EED3B4A4}"/>
          </ac:spMkLst>
        </pc:spChg>
        <pc:spChg chg="add mod">
          <ac:chgData name="Leandro Castro" userId="a5830e97-f91a-4d0a-adcc-0159690fc7ca" providerId="ADAL" clId="{DF627DFC-4573-445F-A90B-7C8C69C877ED}" dt="2024-05-23T18:00:28.299" v="6844" actId="1076"/>
          <ac:spMkLst>
            <pc:docMk/>
            <pc:sldMk cId="3031105715" sldId="261"/>
            <ac:spMk id="11" creationId="{D5765798-D9F9-7E1C-AC3A-BA79CE43D4A2}"/>
          </ac:spMkLst>
        </pc:spChg>
        <pc:spChg chg="add mod">
          <ac:chgData name="Leandro Castro" userId="a5830e97-f91a-4d0a-adcc-0159690fc7ca" providerId="ADAL" clId="{DF627DFC-4573-445F-A90B-7C8C69C877ED}" dt="2024-05-23T18:00:28.299" v="6844" actId="1076"/>
          <ac:spMkLst>
            <pc:docMk/>
            <pc:sldMk cId="3031105715" sldId="261"/>
            <ac:spMk id="13" creationId="{CF899DBB-8F8F-ECED-0DCE-D4E16BA45495}"/>
          </ac:spMkLst>
        </pc:spChg>
        <pc:spChg chg="add mod">
          <ac:chgData name="Leandro Castro" userId="a5830e97-f91a-4d0a-adcc-0159690fc7ca" providerId="ADAL" clId="{DF627DFC-4573-445F-A90B-7C8C69C877ED}" dt="2024-05-23T18:00:28.299" v="6844" actId="1076"/>
          <ac:spMkLst>
            <pc:docMk/>
            <pc:sldMk cId="3031105715" sldId="261"/>
            <ac:spMk id="14" creationId="{C8A90DBE-18EB-22D4-9AAC-00AA4A5A63B7}"/>
          </ac:spMkLst>
        </pc:spChg>
        <pc:spChg chg="add mod">
          <ac:chgData name="Leandro Castro" userId="a5830e97-f91a-4d0a-adcc-0159690fc7ca" providerId="ADAL" clId="{DF627DFC-4573-445F-A90B-7C8C69C877ED}" dt="2024-05-23T18:00:28.299" v="6844" actId="1076"/>
          <ac:spMkLst>
            <pc:docMk/>
            <pc:sldMk cId="3031105715" sldId="261"/>
            <ac:spMk id="15" creationId="{B8593C94-D4F8-8C57-240F-6710105A2E5E}"/>
          </ac:spMkLst>
        </pc:spChg>
        <pc:spChg chg="add mod">
          <ac:chgData name="Leandro Castro" userId="a5830e97-f91a-4d0a-adcc-0159690fc7ca" providerId="ADAL" clId="{DF627DFC-4573-445F-A90B-7C8C69C877ED}" dt="2024-05-23T18:00:28.299" v="6844" actId="1076"/>
          <ac:spMkLst>
            <pc:docMk/>
            <pc:sldMk cId="3031105715" sldId="261"/>
            <ac:spMk id="16" creationId="{46601CBA-507E-D998-2FE0-C80C852038CF}"/>
          </ac:spMkLst>
        </pc:spChg>
        <pc:spChg chg="add mod">
          <ac:chgData name="Leandro Castro" userId="a5830e97-f91a-4d0a-adcc-0159690fc7ca" providerId="ADAL" clId="{DF627DFC-4573-445F-A90B-7C8C69C877ED}" dt="2024-05-23T18:00:28.299" v="6844" actId="1076"/>
          <ac:spMkLst>
            <pc:docMk/>
            <pc:sldMk cId="3031105715" sldId="261"/>
            <ac:spMk id="17" creationId="{8ECB0F8F-BAA0-E5A2-DE81-98B4DAB52668}"/>
          </ac:spMkLst>
        </pc:spChg>
        <pc:spChg chg="add mod">
          <ac:chgData name="Leandro Castro" userId="a5830e97-f91a-4d0a-adcc-0159690fc7ca" providerId="ADAL" clId="{DF627DFC-4573-445F-A90B-7C8C69C877ED}" dt="2024-05-23T18:00:28.299" v="6844" actId="1076"/>
          <ac:spMkLst>
            <pc:docMk/>
            <pc:sldMk cId="3031105715" sldId="261"/>
            <ac:spMk id="18" creationId="{ABE8661F-57D6-9EA7-7B3D-2463C59E93B1}"/>
          </ac:spMkLst>
        </pc:spChg>
        <pc:spChg chg="add mod">
          <ac:chgData name="Leandro Castro" userId="a5830e97-f91a-4d0a-adcc-0159690fc7ca" providerId="ADAL" clId="{DF627DFC-4573-445F-A90B-7C8C69C877ED}" dt="2024-05-23T18:00:28.299" v="6844" actId="1076"/>
          <ac:spMkLst>
            <pc:docMk/>
            <pc:sldMk cId="3031105715" sldId="261"/>
            <ac:spMk id="19" creationId="{FAA2B337-8DF9-573C-1461-85F446A2135A}"/>
          </ac:spMkLst>
        </pc:spChg>
        <pc:spChg chg="add mod">
          <ac:chgData name="Leandro Castro" userId="a5830e97-f91a-4d0a-adcc-0159690fc7ca" providerId="ADAL" clId="{DF627DFC-4573-445F-A90B-7C8C69C877ED}" dt="2024-05-23T18:00:28.299" v="6844" actId="1076"/>
          <ac:spMkLst>
            <pc:docMk/>
            <pc:sldMk cId="3031105715" sldId="261"/>
            <ac:spMk id="20" creationId="{4698D563-AAE8-AA6E-6726-A181D2CAA683}"/>
          </ac:spMkLst>
        </pc:spChg>
        <pc:spChg chg="add mod">
          <ac:chgData name="Leandro Castro" userId="a5830e97-f91a-4d0a-adcc-0159690fc7ca" providerId="ADAL" clId="{DF627DFC-4573-445F-A90B-7C8C69C877ED}" dt="2024-05-23T18:00:28.299" v="6844" actId="1076"/>
          <ac:spMkLst>
            <pc:docMk/>
            <pc:sldMk cId="3031105715" sldId="261"/>
            <ac:spMk id="21" creationId="{79853EFE-66AA-B027-8B67-5C45BE65842A}"/>
          </ac:spMkLst>
        </pc:spChg>
        <pc:spChg chg="add mod">
          <ac:chgData name="Leandro Castro" userId="a5830e97-f91a-4d0a-adcc-0159690fc7ca" providerId="ADAL" clId="{DF627DFC-4573-445F-A90B-7C8C69C877ED}" dt="2024-05-23T18:00:28.299" v="6844" actId="1076"/>
          <ac:spMkLst>
            <pc:docMk/>
            <pc:sldMk cId="3031105715" sldId="261"/>
            <ac:spMk id="22" creationId="{13A31E90-5CF6-162B-FC36-F21419F8473C}"/>
          </ac:spMkLst>
        </pc:spChg>
        <pc:spChg chg="add mod">
          <ac:chgData name="Leandro Castro" userId="a5830e97-f91a-4d0a-adcc-0159690fc7ca" providerId="ADAL" clId="{DF627DFC-4573-445F-A90B-7C8C69C877ED}" dt="2024-05-23T18:00:28.299" v="6844" actId="1076"/>
          <ac:spMkLst>
            <pc:docMk/>
            <pc:sldMk cId="3031105715" sldId="261"/>
            <ac:spMk id="23" creationId="{27D8B666-56AF-DC81-0F26-6AC6CFB05752}"/>
          </ac:spMkLst>
        </pc:spChg>
        <pc:spChg chg="add mod">
          <ac:chgData name="Leandro Castro" userId="a5830e97-f91a-4d0a-adcc-0159690fc7ca" providerId="ADAL" clId="{DF627DFC-4573-445F-A90B-7C8C69C877ED}" dt="2024-05-23T18:00:28.299" v="6844" actId="1076"/>
          <ac:spMkLst>
            <pc:docMk/>
            <pc:sldMk cId="3031105715" sldId="261"/>
            <ac:spMk id="24" creationId="{2393C787-8A62-7952-2EBF-89180725DF18}"/>
          </ac:spMkLst>
        </pc:spChg>
        <pc:spChg chg="add mod">
          <ac:chgData name="Leandro Castro" userId="a5830e97-f91a-4d0a-adcc-0159690fc7ca" providerId="ADAL" clId="{DF627DFC-4573-445F-A90B-7C8C69C877ED}" dt="2024-05-23T18:00:28.299" v="6844" actId="1076"/>
          <ac:spMkLst>
            <pc:docMk/>
            <pc:sldMk cId="3031105715" sldId="261"/>
            <ac:spMk id="25" creationId="{EA94CCCD-7B88-A862-48FE-435A17BA01CA}"/>
          </ac:spMkLst>
        </pc:spChg>
        <pc:spChg chg="add mod">
          <ac:chgData name="Leandro Castro" userId="a5830e97-f91a-4d0a-adcc-0159690fc7ca" providerId="ADAL" clId="{DF627DFC-4573-445F-A90B-7C8C69C877ED}" dt="2024-05-23T18:00:28.299" v="6844" actId="1076"/>
          <ac:spMkLst>
            <pc:docMk/>
            <pc:sldMk cId="3031105715" sldId="261"/>
            <ac:spMk id="26" creationId="{B2036EA7-B72D-5424-1139-7E4E51FAD6B4}"/>
          </ac:spMkLst>
        </pc:spChg>
        <pc:spChg chg="add mod">
          <ac:chgData name="Leandro Castro" userId="a5830e97-f91a-4d0a-adcc-0159690fc7ca" providerId="ADAL" clId="{DF627DFC-4573-445F-A90B-7C8C69C877ED}" dt="2024-05-23T18:00:28.299" v="6844" actId="1076"/>
          <ac:spMkLst>
            <pc:docMk/>
            <pc:sldMk cId="3031105715" sldId="261"/>
            <ac:spMk id="27" creationId="{17BEA844-161D-2B9E-5DD3-6F66B215B213}"/>
          </ac:spMkLst>
        </pc:spChg>
        <pc:spChg chg="add mod">
          <ac:chgData name="Leandro Castro" userId="a5830e97-f91a-4d0a-adcc-0159690fc7ca" providerId="ADAL" clId="{DF627DFC-4573-445F-A90B-7C8C69C877ED}" dt="2024-05-23T18:00:28.299" v="6844" actId="1076"/>
          <ac:spMkLst>
            <pc:docMk/>
            <pc:sldMk cId="3031105715" sldId="261"/>
            <ac:spMk id="28" creationId="{976FBC84-5A90-47CE-028B-0A784B72267A}"/>
          </ac:spMkLst>
        </pc:spChg>
        <pc:spChg chg="add mod">
          <ac:chgData name="Leandro Castro" userId="a5830e97-f91a-4d0a-adcc-0159690fc7ca" providerId="ADAL" clId="{DF627DFC-4573-445F-A90B-7C8C69C877ED}" dt="2024-05-23T18:00:28.299" v="6844" actId="1076"/>
          <ac:spMkLst>
            <pc:docMk/>
            <pc:sldMk cId="3031105715" sldId="261"/>
            <ac:spMk id="29" creationId="{ECEAD272-272E-21D8-B378-54CD4737503A}"/>
          </ac:spMkLst>
        </pc:spChg>
        <pc:spChg chg="add mod">
          <ac:chgData name="Leandro Castro" userId="a5830e97-f91a-4d0a-adcc-0159690fc7ca" providerId="ADAL" clId="{DF627DFC-4573-445F-A90B-7C8C69C877ED}" dt="2024-05-23T18:00:28.299" v="6844" actId="1076"/>
          <ac:spMkLst>
            <pc:docMk/>
            <pc:sldMk cId="3031105715" sldId="261"/>
            <ac:spMk id="30" creationId="{60DA95AC-18B3-FE3B-2411-897BAF955843}"/>
          </ac:spMkLst>
        </pc:spChg>
        <pc:spChg chg="add mod">
          <ac:chgData name="Leandro Castro" userId="a5830e97-f91a-4d0a-adcc-0159690fc7ca" providerId="ADAL" clId="{DF627DFC-4573-445F-A90B-7C8C69C877ED}" dt="2024-05-23T18:00:28.299" v="6844" actId="1076"/>
          <ac:spMkLst>
            <pc:docMk/>
            <pc:sldMk cId="3031105715" sldId="261"/>
            <ac:spMk id="31" creationId="{6AE46B32-F08B-ABF8-5698-23AAC6CF1726}"/>
          </ac:spMkLst>
        </pc:spChg>
        <pc:spChg chg="add mod">
          <ac:chgData name="Leandro Castro" userId="a5830e97-f91a-4d0a-adcc-0159690fc7ca" providerId="ADAL" clId="{DF627DFC-4573-445F-A90B-7C8C69C877ED}" dt="2024-05-23T18:00:28.299" v="6844" actId="1076"/>
          <ac:spMkLst>
            <pc:docMk/>
            <pc:sldMk cId="3031105715" sldId="261"/>
            <ac:spMk id="32" creationId="{5BCBC9B6-283E-0D2A-2178-242D2C3F57F8}"/>
          </ac:spMkLst>
        </pc:spChg>
        <pc:spChg chg="add mod">
          <ac:chgData name="Leandro Castro" userId="a5830e97-f91a-4d0a-adcc-0159690fc7ca" providerId="ADAL" clId="{DF627DFC-4573-445F-A90B-7C8C69C877ED}" dt="2024-05-23T18:00:28.299" v="6844" actId="1076"/>
          <ac:spMkLst>
            <pc:docMk/>
            <pc:sldMk cId="3031105715" sldId="261"/>
            <ac:spMk id="34" creationId="{1C6B330C-FF28-E8A2-8415-F783AEFF84C2}"/>
          </ac:spMkLst>
        </pc:spChg>
        <pc:spChg chg="add mod">
          <ac:chgData name="Leandro Castro" userId="a5830e97-f91a-4d0a-adcc-0159690fc7ca" providerId="ADAL" clId="{DF627DFC-4573-445F-A90B-7C8C69C877ED}" dt="2024-05-23T18:00:28.299" v="6844" actId="1076"/>
          <ac:spMkLst>
            <pc:docMk/>
            <pc:sldMk cId="3031105715" sldId="261"/>
            <ac:spMk id="36" creationId="{4B0A154B-B088-DB70-A8F7-AD558465E30D}"/>
          </ac:spMkLst>
        </pc:spChg>
        <pc:spChg chg="add mod">
          <ac:chgData name="Leandro Castro" userId="a5830e97-f91a-4d0a-adcc-0159690fc7ca" providerId="ADAL" clId="{DF627DFC-4573-445F-A90B-7C8C69C877ED}" dt="2024-05-23T18:00:28.299" v="6844" actId="1076"/>
          <ac:spMkLst>
            <pc:docMk/>
            <pc:sldMk cId="3031105715" sldId="261"/>
            <ac:spMk id="38" creationId="{B559F60C-5180-4B1F-8CF7-52BFD72FCEAA}"/>
          </ac:spMkLst>
        </pc:spChg>
        <pc:spChg chg="add mod">
          <ac:chgData name="Leandro Castro" userId="a5830e97-f91a-4d0a-adcc-0159690fc7ca" providerId="ADAL" clId="{DF627DFC-4573-445F-A90B-7C8C69C877ED}" dt="2024-05-23T18:00:28.299" v="6844" actId="1076"/>
          <ac:spMkLst>
            <pc:docMk/>
            <pc:sldMk cId="3031105715" sldId="261"/>
            <ac:spMk id="39" creationId="{280CC3D0-D5B0-B915-C715-55C1E492EEF3}"/>
          </ac:spMkLst>
        </pc:spChg>
        <pc:spChg chg="add mod">
          <ac:chgData name="Leandro Castro" userId="a5830e97-f91a-4d0a-adcc-0159690fc7ca" providerId="ADAL" clId="{DF627DFC-4573-445F-A90B-7C8C69C877ED}" dt="2024-05-23T18:01:05.535" v="6902" actId="207"/>
          <ac:spMkLst>
            <pc:docMk/>
            <pc:sldMk cId="3031105715" sldId="261"/>
            <ac:spMk id="40" creationId="{240DD2FD-D31D-E4EE-E45C-F92C96024C9F}"/>
          </ac:spMkLst>
        </pc:spChg>
        <pc:picChg chg="del">
          <ac:chgData name="Leandro Castro" userId="a5830e97-f91a-4d0a-adcc-0159690fc7ca" providerId="ADAL" clId="{DF627DFC-4573-445F-A90B-7C8C69C877ED}" dt="2024-05-23T17:59:57.728" v="6842" actId="478"/>
          <ac:picMkLst>
            <pc:docMk/>
            <pc:sldMk cId="3031105715" sldId="261"/>
            <ac:picMk id="7" creationId="{10B1B8CB-4BBB-C2DB-F487-09AB8B1280B5}"/>
          </ac:picMkLst>
        </pc:picChg>
        <pc:picChg chg="add mod">
          <ac:chgData name="Leandro Castro" userId="a5830e97-f91a-4d0a-adcc-0159690fc7ca" providerId="ADAL" clId="{DF627DFC-4573-445F-A90B-7C8C69C877ED}" dt="2024-05-23T18:00:28.299" v="6844" actId="1076"/>
          <ac:picMkLst>
            <pc:docMk/>
            <pc:sldMk cId="3031105715" sldId="261"/>
            <ac:picMk id="10" creationId="{C7E1D93F-1457-5F26-0834-34A3EC8D4F98}"/>
          </ac:picMkLst>
        </pc:picChg>
        <pc:picChg chg="add mod">
          <ac:chgData name="Leandro Castro" userId="a5830e97-f91a-4d0a-adcc-0159690fc7ca" providerId="ADAL" clId="{DF627DFC-4573-445F-A90B-7C8C69C877ED}" dt="2024-05-23T18:00:28.299" v="6844" actId="1076"/>
          <ac:picMkLst>
            <pc:docMk/>
            <pc:sldMk cId="3031105715" sldId="261"/>
            <ac:picMk id="12" creationId="{64293187-DFD3-C391-916A-94D4C5DEF640}"/>
          </ac:picMkLst>
        </pc:picChg>
        <pc:cxnChg chg="add mod">
          <ac:chgData name="Leandro Castro" userId="a5830e97-f91a-4d0a-adcc-0159690fc7ca" providerId="ADAL" clId="{DF627DFC-4573-445F-A90B-7C8C69C877ED}" dt="2024-05-23T18:00:28.299" v="6844" actId="1076"/>
          <ac:cxnSpMkLst>
            <pc:docMk/>
            <pc:sldMk cId="3031105715" sldId="261"/>
            <ac:cxnSpMk id="33" creationId="{187110E1-9114-58DD-5C9A-F7C91C40832F}"/>
          </ac:cxnSpMkLst>
        </pc:cxnChg>
        <pc:cxnChg chg="add mod">
          <ac:chgData name="Leandro Castro" userId="a5830e97-f91a-4d0a-adcc-0159690fc7ca" providerId="ADAL" clId="{DF627DFC-4573-445F-A90B-7C8C69C877ED}" dt="2024-05-23T18:00:28.299" v="6844" actId="1076"/>
          <ac:cxnSpMkLst>
            <pc:docMk/>
            <pc:sldMk cId="3031105715" sldId="261"/>
            <ac:cxnSpMk id="35" creationId="{73A5943E-1740-76CD-062D-8C8C2FD40972}"/>
          </ac:cxnSpMkLst>
        </pc:cxnChg>
        <pc:cxnChg chg="add mod">
          <ac:chgData name="Leandro Castro" userId="a5830e97-f91a-4d0a-adcc-0159690fc7ca" providerId="ADAL" clId="{DF627DFC-4573-445F-A90B-7C8C69C877ED}" dt="2024-05-23T18:00:28.299" v="6844" actId="1076"/>
          <ac:cxnSpMkLst>
            <pc:docMk/>
            <pc:sldMk cId="3031105715" sldId="261"/>
            <ac:cxnSpMk id="37" creationId="{646CF3E0-52A6-B8EA-3DE2-2D11BBCA40BB}"/>
          </ac:cxnSpMkLst>
        </pc:cxnChg>
      </pc:sldChg>
      <pc:sldChg chg="modSp mod modNotesTx">
        <pc:chgData name="Leandro Castro" userId="a5830e97-f91a-4d0a-adcc-0159690fc7ca" providerId="ADAL" clId="{DF627DFC-4573-445F-A90B-7C8C69C877ED}" dt="2024-05-24T14:29:37.745" v="9851" actId="20577"/>
        <pc:sldMkLst>
          <pc:docMk/>
          <pc:sldMk cId="2081133345" sldId="262"/>
        </pc:sldMkLst>
        <pc:spChg chg="mod">
          <ac:chgData name="Leandro Castro" userId="a5830e97-f91a-4d0a-adcc-0159690fc7ca" providerId="ADAL" clId="{DF627DFC-4573-445F-A90B-7C8C69C877ED}" dt="2024-05-13T18:24:06.785" v="295" actId="1076"/>
          <ac:spMkLst>
            <pc:docMk/>
            <pc:sldMk cId="2081133345" sldId="262"/>
            <ac:spMk id="2" creationId="{0FC4137A-3783-7C4C-8B70-7EB1E04EDD18}"/>
          </ac:spMkLst>
        </pc:spChg>
        <pc:spChg chg="mod">
          <ac:chgData name="Leandro Castro" userId="a5830e97-f91a-4d0a-adcc-0159690fc7ca" providerId="ADAL" clId="{DF627DFC-4573-445F-A90B-7C8C69C877ED}" dt="2024-05-14T18:14:22.649" v="6805" actId="20577"/>
          <ac:spMkLst>
            <pc:docMk/>
            <pc:sldMk cId="2081133345" sldId="262"/>
            <ac:spMk id="3" creationId="{CA5EEABE-BCE2-FDC9-82B7-7C6B54A4D20A}"/>
          </ac:spMkLst>
        </pc:spChg>
        <pc:spChg chg="mod">
          <ac:chgData name="Leandro Castro" userId="a5830e97-f91a-4d0a-adcc-0159690fc7ca" providerId="ADAL" clId="{DF627DFC-4573-445F-A90B-7C8C69C877ED}" dt="2024-05-13T18:32:15.652" v="388" actId="255"/>
          <ac:spMkLst>
            <pc:docMk/>
            <pc:sldMk cId="2081133345" sldId="262"/>
            <ac:spMk id="5" creationId="{6E3688C8-AC86-FF44-4D7F-AA45BF12E71B}"/>
          </ac:spMkLst>
        </pc:spChg>
        <pc:spChg chg="mod">
          <ac:chgData name="Leandro Castro" userId="a5830e97-f91a-4d0a-adcc-0159690fc7ca" providerId="ADAL" clId="{DF627DFC-4573-445F-A90B-7C8C69C877ED}" dt="2024-05-13T18:32:05.224" v="386" actId="1076"/>
          <ac:spMkLst>
            <pc:docMk/>
            <pc:sldMk cId="2081133345" sldId="262"/>
            <ac:spMk id="6" creationId="{9DC6DDE7-E65F-E06E-3F05-92ED30620029}"/>
          </ac:spMkLst>
        </pc:spChg>
      </pc:sldChg>
      <pc:sldChg chg="modSp mod modNotesTx">
        <pc:chgData name="Leandro Castro" userId="a5830e97-f91a-4d0a-adcc-0159690fc7ca" providerId="ADAL" clId="{DF627DFC-4573-445F-A90B-7C8C69C877ED}" dt="2024-05-24T17:46:58.623" v="9863"/>
        <pc:sldMkLst>
          <pc:docMk/>
          <pc:sldMk cId="3595391607" sldId="305"/>
        </pc:sldMkLst>
        <pc:spChg chg="mod">
          <ac:chgData name="Leandro Castro" userId="a5830e97-f91a-4d0a-adcc-0159690fc7ca" providerId="ADAL" clId="{DF627DFC-4573-445F-A90B-7C8C69C877ED}" dt="2024-05-13T19:50:41.157" v="2343" actId="20577"/>
          <ac:spMkLst>
            <pc:docMk/>
            <pc:sldMk cId="3595391607" sldId="305"/>
            <ac:spMk id="3" creationId="{732406BC-8318-4ABB-8FC8-7D9866624727}"/>
          </ac:spMkLst>
        </pc:spChg>
        <pc:spChg chg="mod">
          <ac:chgData name="Leandro Castro" userId="a5830e97-f91a-4d0a-adcc-0159690fc7ca" providerId="ADAL" clId="{DF627DFC-4573-445F-A90B-7C8C69C877ED}" dt="2024-05-14T14:53:47.913" v="2581" actId="20577"/>
          <ac:spMkLst>
            <pc:docMk/>
            <pc:sldMk cId="3595391607" sldId="305"/>
            <ac:spMk id="9" creationId="{7FA7EFB2-7B56-4C51-E9A0-655BBCD3D96F}"/>
          </ac:spMkLst>
        </pc:spChg>
      </pc:sldChg>
      <pc:sldChg chg="modSp mod modNotesTx">
        <pc:chgData name="Leandro Castro" userId="a5830e97-f91a-4d0a-adcc-0159690fc7ca" providerId="ADAL" clId="{DF627DFC-4573-445F-A90B-7C8C69C877ED}" dt="2024-05-24T17:49:46.652" v="9865"/>
        <pc:sldMkLst>
          <pc:docMk/>
          <pc:sldMk cId="1981569077" sldId="411"/>
        </pc:sldMkLst>
        <pc:spChg chg="mod">
          <ac:chgData name="Leandro Castro" userId="a5830e97-f91a-4d0a-adcc-0159690fc7ca" providerId="ADAL" clId="{DF627DFC-4573-445F-A90B-7C8C69C877ED}" dt="2024-05-14T14:55:10.723" v="2656" actId="14100"/>
          <ac:spMkLst>
            <pc:docMk/>
            <pc:sldMk cId="1981569077" sldId="411"/>
            <ac:spMk id="2" creationId="{DF4ADF6E-464E-48C3-A0F8-A5C0676991EA}"/>
          </ac:spMkLst>
        </pc:spChg>
        <pc:spChg chg="mod">
          <ac:chgData name="Leandro Castro" userId="a5830e97-f91a-4d0a-adcc-0159690fc7ca" providerId="ADAL" clId="{DF627DFC-4573-445F-A90B-7C8C69C877ED}" dt="2024-05-14T14:57:21.051" v="2921" actId="27636"/>
          <ac:spMkLst>
            <pc:docMk/>
            <pc:sldMk cId="1981569077" sldId="411"/>
            <ac:spMk id="11" creationId="{04DAD4CA-5518-6583-0B2C-4F250638A39C}"/>
          </ac:spMkLst>
        </pc:spChg>
      </pc:sldChg>
      <pc:sldChg chg="modSp mod">
        <pc:chgData name="Leandro Castro" userId="a5830e97-f91a-4d0a-adcc-0159690fc7ca" providerId="ADAL" clId="{DF627DFC-4573-445F-A90B-7C8C69C877ED}" dt="2024-05-13T19:07:00.577" v="1677" actId="20577"/>
        <pc:sldMkLst>
          <pc:docMk/>
          <pc:sldMk cId="2702886047" sldId="413"/>
        </pc:sldMkLst>
        <pc:spChg chg="mod">
          <ac:chgData name="Leandro Castro" userId="a5830e97-f91a-4d0a-adcc-0159690fc7ca" providerId="ADAL" clId="{DF627DFC-4573-445F-A90B-7C8C69C877ED}" dt="2024-05-13T19:07:00.577" v="1677" actId="20577"/>
          <ac:spMkLst>
            <pc:docMk/>
            <pc:sldMk cId="2702886047" sldId="413"/>
            <ac:spMk id="3" creationId="{A52A410F-2AE8-4A14-ADCD-4D943A4DB9C2}"/>
          </ac:spMkLst>
        </pc:spChg>
      </pc:sldChg>
      <pc:sldChg chg="modSp mod modNotesTx">
        <pc:chgData name="Leandro Castro" userId="a5830e97-f91a-4d0a-adcc-0159690fc7ca" providerId="ADAL" clId="{DF627DFC-4573-445F-A90B-7C8C69C877ED}" dt="2024-05-24T17:44:25.097" v="9861"/>
        <pc:sldMkLst>
          <pc:docMk/>
          <pc:sldMk cId="895060393" sldId="3344"/>
        </pc:sldMkLst>
        <pc:spChg chg="mod">
          <ac:chgData name="Leandro Castro" userId="a5830e97-f91a-4d0a-adcc-0159690fc7ca" providerId="ADAL" clId="{DF627DFC-4573-445F-A90B-7C8C69C877ED}" dt="2024-05-13T19:14:21.201" v="1989" actId="20577"/>
          <ac:spMkLst>
            <pc:docMk/>
            <pc:sldMk cId="895060393" sldId="3344"/>
            <ac:spMk id="2" creationId="{40D6B205-D624-DCDE-7246-2813E0E16945}"/>
          </ac:spMkLst>
        </pc:spChg>
        <pc:spChg chg="mod">
          <ac:chgData name="Leandro Castro" userId="a5830e97-f91a-4d0a-adcc-0159690fc7ca" providerId="ADAL" clId="{DF627DFC-4573-445F-A90B-7C8C69C877ED}" dt="2024-05-13T19:49:52.395" v="2278" actId="20577"/>
          <ac:spMkLst>
            <pc:docMk/>
            <pc:sldMk cId="895060393" sldId="3344"/>
            <ac:spMk id="3" creationId="{6F190206-3EEB-66B9-C1AE-A6E217E35E65}"/>
          </ac:spMkLst>
        </pc:spChg>
      </pc:sldChg>
      <pc:sldChg chg="delSp modSp mod modNotesTx">
        <pc:chgData name="Leandro Castro" userId="a5830e97-f91a-4d0a-adcc-0159690fc7ca" providerId="ADAL" clId="{DF627DFC-4573-445F-A90B-7C8C69C877ED}" dt="2024-05-24T17:50:42.161" v="9867"/>
        <pc:sldMkLst>
          <pc:docMk/>
          <pc:sldMk cId="2038583231" sldId="3346"/>
        </pc:sldMkLst>
        <pc:spChg chg="mod">
          <ac:chgData name="Leandro Castro" userId="a5830e97-f91a-4d0a-adcc-0159690fc7ca" providerId="ADAL" clId="{DF627DFC-4573-445F-A90B-7C8C69C877ED}" dt="2024-05-15T18:29:22.823" v="6838" actId="20577"/>
          <ac:spMkLst>
            <pc:docMk/>
            <pc:sldMk cId="2038583231" sldId="3346"/>
            <ac:spMk id="2" creationId="{2FC91535-7ADA-18A7-5B96-E7924511F7FD}"/>
          </ac:spMkLst>
        </pc:spChg>
        <pc:spChg chg="mod">
          <ac:chgData name="Leandro Castro" userId="a5830e97-f91a-4d0a-adcc-0159690fc7ca" providerId="ADAL" clId="{DF627DFC-4573-445F-A90B-7C8C69C877ED}" dt="2024-05-14T14:58:01.090" v="3000" actId="6549"/>
          <ac:spMkLst>
            <pc:docMk/>
            <pc:sldMk cId="2038583231" sldId="3346"/>
            <ac:spMk id="5" creationId="{43A06BAB-D3ED-F830-BFDB-6B2535B3AFA1}"/>
          </ac:spMkLst>
        </pc:spChg>
        <pc:cxnChg chg="del">
          <ac:chgData name="Leandro Castro" userId="a5830e97-f91a-4d0a-adcc-0159690fc7ca" providerId="ADAL" clId="{DF627DFC-4573-445F-A90B-7C8C69C877ED}" dt="2024-05-14T14:57:45.156" v="2940" actId="478"/>
          <ac:cxnSpMkLst>
            <pc:docMk/>
            <pc:sldMk cId="2038583231" sldId="3346"/>
            <ac:cxnSpMk id="7" creationId="{DD776C99-3A49-01D4-659A-E358805C5A03}"/>
          </ac:cxnSpMkLst>
        </pc:cxnChg>
      </pc:sldChg>
      <pc:sldChg chg="modSp mod modNotesTx">
        <pc:chgData name="Leandro Castro" userId="a5830e97-f91a-4d0a-adcc-0159690fc7ca" providerId="ADAL" clId="{DF627DFC-4573-445F-A90B-7C8C69C877ED}" dt="2024-05-24T14:36:37.619" v="9853"/>
        <pc:sldMkLst>
          <pc:docMk/>
          <pc:sldMk cId="2421782828" sldId="3353"/>
        </pc:sldMkLst>
        <pc:spChg chg="mod">
          <ac:chgData name="Leandro Castro" userId="a5830e97-f91a-4d0a-adcc-0159690fc7ca" providerId="ADAL" clId="{DF627DFC-4573-445F-A90B-7C8C69C877ED}" dt="2024-05-14T18:15:31.896" v="6818" actId="1076"/>
          <ac:spMkLst>
            <pc:docMk/>
            <pc:sldMk cId="2421782828" sldId="3353"/>
            <ac:spMk id="5" creationId="{3A1AEC48-6B85-30A2-668B-3F9E84C556E2}"/>
          </ac:spMkLst>
        </pc:spChg>
        <pc:spChg chg="mod">
          <ac:chgData name="Leandro Castro" userId="a5830e97-f91a-4d0a-adcc-0159690fc7ca" providerId="ADAL" clId="{DF627DFC-4573-445F-A90B-7C8C69C877ED}" dt="2024-05-14T18:15:25.045" v="6817" actId="27636"/>
          <ac:spMkLst>
            <pc:docMk/>
            <pc:sldMk cId="2421782828" sldId="3353"/>
            <ac:spMk id="6" creationId="{13CCC5EE-C093-7576-3D9C-CE19656A87EB}"/>
          </ac:spMkLst>
        </pc:spChg>
      </pc:sldChg>
      <pc:sldChg chg="modSp mod modNotesTx">
        <pc:chgData name="Leandro Castro" userId="a5830e97-f91a-4d0a-adcc-0159690fc7ca" providerId="ADAL" clId="{DF627DFC-4573-445F-A90B-7C8C69C877ED}" dt="2024-05-24T14:37:29.311" v="9855"/>
        <pc:sldMkLst>
          <pc:docMk/>
          <pc:sldMk cId="1908364221" sldId="3354"/>
        </pc:sldMkLst>
        <pc:spChg chg="mod">
          <ac:chgData name="Leandro Castro" userId="a5830e97-f91a-4d0a-adcc-0159690fc7ca" providerId="ADAL" clId="{DF627DFC-4573-445F-A90B-7C8C69C877ED}" dt="2024-05-15T18:19:43.885" v="6835" actId="20577"/>
          <ac:spMkLst>
            <pc:docMk/>
            <pc:sldMk cId="1908364221" sldId="3354"/>
            <ac:spMk id="5" creationId="{2905B818-7D79-BE6E-B9AB-8BC73182A025}"/>
          </ac:spMkLst>
        </pc:spChg>
        <pc:spChg chg="mod">
          <ac:chgData name="Leandro Castro" userId="a5830e97-f91a-4d0a-adcc-0159690fc7ca" providerId="ADAL" clId="{DF627DFC-4573-445F-A90B-7C8C69C877ED}" dt="2024-05-14T18:17:20.193" v="6819" actId="255"/>
          <ac:spMkLst>
            <pc:docMk/>
            <pc:sldMk cId="1908364221" sldId="3354"/>
            <ac:spMk id="6" creationId="{636F7521-7592-3A68-5C69-81A0D4D294A8}"/>
          </ac:spMkLst>
        </pc:spChg>
      </pc:sldChg>
      <pc:sldChg chg="modSp mod modNotesTx">
        <pc:chgData name="Leandro Castro" userId="a5830e97-f91a-4d0a-adcc-0159690fc7ca" providerId="ADAL" clId="{DF627DFC-4573-445F-A90B-7C8C69C877ED}" dt="2024-05-24T17:51:35.251" v="9869"/>
        <pc:sldMkLst>
          <pc:docMk/>
          <pc:sldMk cId="1908518164" sldId="3357"/>
        </pc:sldMkLst>
        <pc:spChg chg="mod">
          <ac:chgData name="Leandro Castro" userId="a5830e97-f91a-4d0a-adcc-0159690fc7ca" providerId="ADAL" clId="{DF627DFC-4573-445F-A90B-7C8C69C877ED}" dt="2024-05-14T15:13:16.757" v="4313" actId="1076"/>
          <ac:spMkLst>
            <pc:docMk/>
            <pc:sldMk cId="1908518164" sldId="3357"/>
            <ac:spMk id="2" creationId="{48F3E528-4024-EE8E-F22A-B4734C006E97}"/>
          </ac:spMkLst>
        </pc:spChg>
        <pc:graphicFrameChg chg="mod modGraphic">
          <ac:chgData name="Leandro Castro" userId="a5830e97-f91a-4d0a-adcc-0159690fc7ca" providerId="ADAL" clId="{DF627DFC-4573-445F-A90B-7C8C69C877ED}" dt="2024-05-14T15:13:24.843" v="4315" actId="14100"/>
          <ac:graphicFrameMkLst>
            <pc:docMk/>
            <pc:sldMk cId="1908518164" sldId="3357"/>
            <ac:graphicFrameMk id="6" creationId="{5B875592-59B9-B0B0-CAF1-8104FB246F20}"/>
          </ac:graphicFrameMkLst>
        </pc:graphicFrameChg>
      </pc:sldChg>
      <pc:sldChg chg="modSp mod modNotesTx">
        <pc:chgData name="Leandro Castro" userId="a5830e97-f91a-4d0a-adcc-0159690fc7ca" providerId="ADAL" clId="{DF627DFC-4573-445F-A90B-7C8C69C877ED}" dt="2024-05-24T14:39:53.696" v="9857"/>
        <pc:sldMkLst>
          <pc:docMk/>
          <pc:sldMk cId="3653648091" sldId="3358"/>
        </pc:sldMkLst>
        <pc:spChg chg="mod">
          <ac:chgData name="Leandro Castro" userId="a5830e97-f91a-4d0a-adcc-0159690fc7ca" providerId="ADAL" clId="{DF627DFC-4573-445F-A90B-7C8C69C877ED}" dt="2024-05-13T19:03:05.681" v="1401"/>
          <ac:spMkLst>
            <pc:docMk/>
            <pc:sldMk cId="3653648091" sldId="3358"/>
            <ac:spMk id="5" creationId="{43CB7F9F-270B-3A7B-C465-C697A062A8F7}"/>
          </ac:spMkLst>
        </pc:spChg>
        <pc:spChg chg="mod">
          <ac:chgData name="Leandro Castro" userId="a5830e97-f91a-4d0a-adcc-0159690fc7ca" providerId="ADAL" clId="{DF627DFC-4573-445F-A90B-7C8C69C877ED}" dt="2024-05-13T19:04:57.308" v="1669" actId="27636"/>
          <ac:spMkLst>
            <pc:docMk/>
            <pc:sldMk cId="3653648091" sldId="3358"/>
            <ac:spMk id="6" creationId="{2062D2D6-C7D3-062B-E3EB-4A18D17D2281}"/>
          </ac:spMkLst>
        </pc:spChg>
      </pc:sldChg>
      <pc:sldChg chg="modSp mod modNotesTx">
        <pc:chgData name="Leandro Castro" userId="a5830e97-f91a-4d0a-adcc-0159690fc7ca" providerId="ADAL" clId="{DF627DFC-4573-445F-A90B-7C8C69C877ED}" dt="2024-05-24T14:40:22.747" v="9859"/>
        <pc:sldMkLst>
          <pc:docMk/>
          <pc:sldMk cId="2616246995" sldId="3359"/>
        </pc:sldMkLst>
        <pc:spChg chg="mod">
          <ac:chgData name="Leandro Castro" userId="a5830e97-f91a-4d0a-adcc-0159690fc7ca" providerId="ADAL" clId="{DF627DFC-4573-445F-A90B-7C8C69C877ED}" dt="2024-05-15T18:24:42.964" v="6836" actId="1076"/>
          <ac:spMkLst>
            <pc:docMk/>
            <pc:sldMk cId="2616246995" sldId="3359"/>
            <ac:spMk id="2" creationId="{F45E8A91-DE7E-27A6-6086-02F54D1EE5F2}"/>
          </ac:spMkLst>
        </pc:spChg>
        <pc:spChg chg="mod">
          <ac:chgData name="Leandro Castro" userId="a5830e97-f91a-4d0a-adcc-0159690fc7ca" providerId="ADAL" clId="{DF627DFC-4573-445F-A90B-7C8C69C877ED}" dt="2024-05-13T19:14:00.705" v="1952" actId="20577"/>
          <ac:spMkLst>
            <pc:docMk/>
            <pc:sldMk cId="2616246995" sldId="3359"/>
            <ac:spMk id="3" creationId="{F7029907-E183-AC50-B7B2-AC23CF864986}"/>
          </ac:spMkLst>
        </pc:spChg>
      </pc:sldChg>
      <pc:sldChg chg="modSp mod modNotesTx">
        <pc:chgData name="Leandro Castro" userId="a5830e97-f91a-4d0a-adcc-0159690fc7ca" providerId="ADAL" clId="{DF627DFC-4573-445F-A90B-7C8C69C877ED}" dt="2024-05-24T18:20:05.169" v="9873"/>
        <pc:sldMkLst>
          <pc:docMk/>
          <pc:sldMk cId="2736922321" sldId="3360"/>
        </pc:sldMkLst>
        <pc:spChg chg="mod">
          <ac:chgData name="Leandro Castro" userId="a5830e97-f91a-4d0a-adcc-0159690fc7ca" providerId="ADAL" clId="{DF627DFC-4573-445F-A90B-7C8C69C877ED}" dt="2024-05-14T15:20:17.963" v="4887" actId="1076"/>
          <ac:spMkLst>
            <pc:docMk/>
            <pc:sldMk cId="2736922321" sldId="3360"/>
            <ac:spMk id="2" creationId="{D58B942E-7EC8-6F34-396E-53D3C8C33F7C}"/>
          </ac:spMkLst>
        </pc:spChg>
        <pc:spChg chg="mod">
          <ac:chgData name="Leandro Castro" userId="a5830e97-f91a-4d0a-adcc-0159690fc7ca" providerId="ADAL" clId="{DF627DFC-4573-445F-A90B-7C8C69C877ED}" dt="2024-05-14T15:27:01.896" v="5306" actId="20577"/>
          <ac:spMkLst>
            <pc:docMk/>
            <pc:sldMk cId="2736922321" sldId="3360"/>
            <ac:spMk id="4" creationId="{964281B6-1B28-1183-1A8D-6C8289D9933D}"/>
          </ac:spMkLst>
        </pc:spChg>
      </pc:sldChg>
      <pc:sldChg chg="modSp mod modNotesTx">
        <pc:chgData name="Leandro Castro" userId="a5830e97-f91a-4d0a-adcc-0159690fc7ca" providerId="ADAL" clId="{DF627DFC-4573-445F-A90B-7C8C69C877ED}" dt="2024-05-24T17:52:13.453" v="9871"/>
        <pc:sldMkLst>
          <pc:docMk/>
          <pc:sldMk cId="1057956113" sldId="3361"/>
        </pc:sldMkLst>
        <pc:spChg chg="mod">
          <ac:chgData name="Leandro Castro" userId="a5830e97-f91a-4d0a-adcc-0159690fc7ca" providerId="ADAL" clId="{DF627DFC-4573-445F-A90B-7C8C69C877ED}" dt="2024-05-14T15:15:48.831" v="4461" actId="255"/>
          <ac:spMkLst>
            <pc:docMk/>
            <pc:sldMk cId="1057956113" sldId="3361"/>
            <ac:spMk id="5" creationId="{92EAEE74-29CB-3B03-AAAF-5507005B7940}"/>
          </ac:spMkLst>
        </pc:spChg>
        <pc:spChg chg="mod">
          <ac:chgData name="Leandro Castro" userId="a5830e97-f91a-4d0a-adcc-0159690fc7ca" providerId="ADAL" clId="{DF627DFC-4573-445F-A90B-7C8C69C877ED}" dt="2024-05-14T15:23:02.846" v="4922" actId="20577"/>
          <ac:spMkLst>
            <pc:docMk/>
            <pc:sldMk cId="1057956113" sldId="3361"/>
            <ac:spMk id="6" creationId="{2C4BC9D1-94A7-86C4-F4D2-B28D0CF5E601}"/>
          </ac:spMkLst>
        </pc:spChg>
      </pc:sldChg>
      <pc:sldChg chg="modSp mod modNotesTx">
        <pc:chgData name="Leandro Castro" userId="a5830e97-f91a-4d0a-adcc-0159690fc7ca" providerId="ADAL" clId="{DF627DFC-4573-445F-A90B-7C8C69C877ED}" dt="2024-05-24T18:22:08.918" v="9878"/>
        <pc:sldMkLst>
          <pc:docMk/>
          <pc:sldMk cId="3597013565" sldId="3362"/>
        </pc:sldMkLst>
        <pc:spChg chg="mod">
          <ac:chgData name="Leandro Castro" userId="a5830e97-f91a-4d0a-adcc-0159690fc7ca" providerId="ADAL" clId="{DF627DFC-4573-445F-A90B-7C8C69C877ED}" dt="2024-05-14T16:54:41.140" v="5867" actId="20577"/>
          <ac:spMkLst>
            <pc:docMk/>
            <pc:sldMk cId="3597013565" sldId="3362"/>
            <ac:spMk id="2" creationId="{4A083C34-5F07-530B-06F3-A7B1A99A091E}"/>
          </ac:spMkLst>
        </pc:spChg>
        <pc:spChg chg="mod">
          <ac:chgData name="Leandro Castro" userId="a5830e97-f91a-4d0a-adcc-0159690fc7ca" providerId="ADAL" clId="{DF627DFC-4573-445F-A90B-7C8C69C877ED}" dt="2024-05-14T17:01:04.558" v="6072" actId="6549"/>
          <ac:spMkLst>
            <pc:docMk/>
            <pc:sldMk cId="3597013565" sldId="3362"/>
            <ac:spMk id="3" creationId="{71FF45DD-82E9-0C68-8EB7-4045330CBC49}"/>
          </ac:spMkLst>
        </pc:spChg>
        <pc:graphicFrameChg chg="mod modGraphic">
          <ac:chgData name="Leandro Castro" userId="a5830e97-f91a-4d0a-adcc-0159690fc7ca" providerId="ADAL" clId="{DF627DFC-4573-445F-A90B-7C8C69C877ED}" dt="2024-05-14T17:00:16.227" v="6041" actId="14100"/>
          <ac:graphicFrameMkLst>
            <pc:docMk/>
            <pc:sldMk cId="3597013565" sldId="3362"/>
            <ac:graphicFrameMk id="4" creationId="{F8CF42BD-A4C6-D225-2A22-210C92BD1CAE}"/>
          </ac:graphicFrameMkLst>
        </pc:graphicFrameChg>
      </pc:sldChg>
      <pc:sldChg chg="addSp delSp modSp mod modNotesTx">
        <pc:chgData name="Leandro Castro" userId="a5830e97-f91a-4d0a-adcc-0159690fc7ca" providerId="ADAL" clId="{DF627DFC-4573-445F-A90B-7C8C69C877ED}" dt="2024-06-06T10:59:22.158" v="9938" actId="20577"/>
        <pc:sldMkLst>
          <pc:docMk/>
          <pc:sldMk cId="1119393560" sldId="3363"/>
        </pc:sldMkLst>
        <pc:spChg chg="mod">
          <ac:chgData name="Leandro Castro" userId="a5830e97-f91a-4d0a-adcc-0159690fc7ca" providerId="ADAL" clId="{DF627DFC-4573-445F-A90B-7C8C69C877ED}" dt="2024-05-14T17:59:31.961" v="6208" actId="1076"/>
          <ac:spMkLst>
            <pc:docMk/>
            <pc:sldMk cId="1119393560" sldId="3363"/>
            <ac:spMk id="2" creationId="{7447BFEF-8D66-BFDF-7CE4-A53BDFEE2A7F}"/>
          </ac:spMkLst>
        </pc:spChg>
        <pc:spChg chg="add mod">
          <ac:chgData name="Leandro Castro" userId="a5830e97-f91a-4d0a-adcc-0159690fc7ca" providerId="ADAL" clId="{DF627DFC-4573-445F-A90B-7C8C69C877ED}" dt="2024-05-14T18:00:38.974" v="6295" actId="1076"/>
          <ac:spMkLst>
            <pc:docMk/>
            <pc:sldMk cId="1119393560" sldId="3363"/>
            <ac:spMk id="3" creationId="{C3374BC0-9C25-2E99-5529-C50A3E37F333}"/>
          </ac:spMkLst>
        </pc:spChg>
        <pc:spChg chg="mod">
          <ac:chgData name="Leandro Castro" userId="a5830e97-f91a-4d0a-adcc-0159690fc7ca" providerId="ADAL" clId="{DF627DFC-4573-445F-A90B-7C8C69C877ED}" dt="2024-05-14T17:59:44.511" v="6222" actId="20577"/>
          <ac:spMkLst>
            <pc:docMk/>
            <pc:sldMk cId="1119393560" sldId="3363"/>
            <ac:spMk id="4" creationId="{4E438026-1095-E721-1849-03A53278E855}"/>
          </ac:spMkLst>
        </pc:spChg>
        <pc:spChg chg="mod">
          <ac:chgData name="Leandro Castro" userId="a5830e97-f91a-4d0a-adcc-0159690fc7ca" providerId="ADAL" clId="{DF627DFC-4573-445F-A90B-7C8C69C877ED}" dt="2024-05-14T18:00:27.419" v="6292" actId="1076"/>
          <ac:spMkLst>
            <pc:docMk/>
            <pc:sldMk cId="1119393560" sldId="3363"/>
            <ac:spMk id="9" creationId="{EB426920-47D1-A5FF-A18B-9D40473725FE}"/>
          </ac:spMkLst>
        </pc:spChg>
        <pc:spChg chg="del">
          <ac:chgData name="Leandro Castro" userId="a5830e97-f91a-4d0a-adcc-0159690fc7ca" providerId="ADAL" clId="{DF627DFC-4573-445F-A90B-7C8C69C877ED}" dt="2024-05-14T18:00:30.957" v="6293" actId="478"/>
          <ac:spMkLst>
            <pc:docMk/>
            <pc:sldMk cId="1119393560" sldId="3363"/>
            <ac:spMk id="11" creationId="{EF87E234-A504-5381-2A3B-4CCCC0D09941}"/>
          </ac:spMkLst>
        </pc:spChg>
        <pc:spChg chg="mod">
          <ac:chgData name="Leandro Castro" userId="a5830e97-f91a-4d0a-adcc-0159690fc7ca" providerId="ADAL" clId="{DF627DFC-4573-445F-A90B-7C8C69C877ED}" dt="2024-06-06T10:59:22.158" v="9938" actId="20577"/>
          <ac:spMkLst>
            <pc:docMk/>
            <pc:sldMk cId="1119393560" sldId="3363"/>
            <ac:spMk id="12" creationId="{B76C45F5-1117-D1D0-066B-1E151D741CB8}"/>
          </ac:spMkLst>
        </pc:spChg>
      </pc:sldChg>
      <pc:sldChg chg="delSp modSp mod modNotesTx">
        <pc:chgData name="Leandro Castro" userId="a5830e97-f91a-4d0a-adcc-0159690fc7ca" providerId="ADAL" clId="{DF627DFC-4573-445F-A90B-7C8C69C877ED}" dt="2024-05-24T14:26:44.379" v="9824" actId="20577"/>
        <pc:sldMkLst>
          <pc:docMk/>
          <pc:sldMk cId="1387357488" sldId="3364"/>
        </pc:sldMkLst>
        <pc:spChg chg="mod">
          <ac:chgData name="Leandro Castro" userId="a5830e97-f91a-4d0a-adcc-0159690fc7ca" providerId="ADAL" clId="{DF627DFC-4573-445F-A90B-7C8C69C877ED}" dt="2024-05-13T18:23:38.323" v="267" actId="1076"/>
          <ac:spMkLst>
            <pc:docMk/>
            <pc:sldMk cId="1387357488" sldId="3364"/>
            <ac:spMk id="2" creationId="{2D1C9933-E254-01C0-CE29-B8C3DC5BC701}"/>
          </ac:spMkLst>
        </pc:spChg>
        <pc:spChg chg="mod">
          <ac:chgData name="Leandro Castro" userId="a5830e97-f91a-4d0a-adcc-0159690fc7ca" providerId="ADAL" clId="{DF627DFC-4573-445F-A90B-7C8C69C877ED}" dt="2024-05-15T18:16:12.374" v="6821" actId="20577"/>
          <ac:spMkLst>
            <pc:docMk/>
            <pc:sldMk cId="1387357488" sldId="3364"/>
            <ac:spMk id="3" creationId="{F84016AC-7512-9BC2-27D4-C491BA3AF713}"/>
          </ac:spMkLst>
        </pc:spChg>
        <pc:cxnChg chg="del">
          <ac:chgData name="Leandro Castro" userId="a5830e97-f91a-4d0a-adcc-0159690fc7ca" providerId="ADAL" clId="{DF627DFC-4573-445F-A90B-7C8C69C877ED}" dt="2024-05-13T18:21:21.203" v="44" actId="478"/>
          <ac:cxnSpMkLst>
            <pc:docMk/>
            <pc:sldMk cId="1387357488" sldId="3364"/>
            <ac:cxnSpMk id="6" creationId="{DA2299E7-9A55-A0B1-D729-A63E96B10004}"/>
          </ac:cxnSpMkLst>
        </pc:cxnChg>
      </pc:sldChg>
      <pc:sldChg chg="modSp mod modNotesTx">
        <pc:chgData name="Leandro Castro" userId="a5830e97-f91a-4d0a-adcc-0159690fc7ca" providerId="ADAL" clId="{DF627DFC-4573-445F-A90B-7C8C69C877ED}" dt="2024-05-24T18:21:30.581" v="9876" actId="113"/>
        <pc:sldMkLst>
          <pc:docMk/>
          <pc:sldMk cId="1172994773" sldId="3365"/>
        </pc:sldMkLst>
        <pc:spChg chg="mod">
          <ac:chgData name="Leandro Castro" userId="a5830e97-f91a-4d0a-adcc-0159690fc7ca" providerId="ADAL" clId="{DF627DFC-4573-445F-A90B-7C8C69C877ED}" dt="2024-05-14T15:27:41.794" v="5319" actId="1076"/>
          <ac:spMkLst>
            <pc:docMk/>
            <pc:sldMk cId="1172994773" sldId="3365"/>
            <ac:spMk id="2" creationId="{FBFAF2FF-88D5-C63E-4FC3-6AA8584E24A8}"/>
          </ac:spMkLst>
        </pc:spChg>
        <pc:spChg chg="mod">
          <ac:chgData name="Leandro Castro" userId="a5830e97-f91a-4d0a-adcc-0159690fc7ca" providerId="ADAL" clId="{DF627DFC-4573-445F-A90B-7C8C69C877ED}" dt="2024-05-14T16:53:23.283" v="5759" actId="27636"/>
          <ac:spMkLst>
            <pc:docMk/>
            <pc:sldMk cId="1172994773" sldId="3365"/>
            <ac:spMk id="3" creationId="{39A9D64C-50A3-5303-BF18-39AA3BB3EF1C}"/>
          </ac:spMkLst>
        </pc:spChg>
      </pc:sldChg>
      <pc:sldChg chg="modSp mod modNotesTx">
        <pc:chgData name="Leandro Castro" userId="a5830e97-f91a-4d0a-adcc-0159690fc7ca" providerId="ADAL" clId="{DF627DFC-4573-445F-A90B-7C8C69C877ED}" dt="2024-05-24T18:23:23.556" v="9882"/>
        <pc:sldMkLst>
          <pc:docMk/>
          <pc:sldMk cId="25495716" sldId="3366"/>
        </pc:sldMkLst>
        <pc:spChg chg="mod">
          <ac:chgData name="Leandro Castro" userId="a5830e97-f91a-4d0a-adcc-0159690fc7ca" providerId="ADAL" clId="{DF627DFC-4573-445F-A90B-7C8C69C877ED}" dt="2024-05-14T18:02:12.809" v="6434" actId="1076"/>
          <ac:spMkLst>
            <pc:docMk/>
            <pc:sldMk cId="25495716" sldId="3366"/>
            <ac:spMk id="5" creationId="{988F96F2-802F-1C38-67D9-80CECF3FE9DB}"/>
          </ac:spMkLst>
        </pc:spChg>
        <pc:spChg chg="mod">
          <ac:chgData name="Leandro Castro" userId="a5830e97-f91a-4d0a-adcc-0159690fc7ca" providerId="ADAL" clId="{DF627DFC-4573-445F-A90B-7C8C69C877ED}" dt="2024-05-14T18:04:30.632" v="6654" actId="1076"/>
          <ac:spMkLst>
            <pc:docMk/>
            <pc:sldMk cId="25495716" sldId="3366"/>
            <ac:spMk id="6" creationId="{8370A242-58D7-C174-1FE6-AACDCFE3F31E}"/>
          </ac:spMkLst>
        </pc:spChg>
        <pc:spChg chg="mod">
          <ac:chgData name="Leandro Castro" userId="a5830e97-f91a-4d0a-adcc-0159690fc7ca" providerId="ADAL" clId="{DF627DFC-4573-445F-A90B-7C8C69C877ED}" dt="2024-05-14T18:02:44.933" v="6466" actId="1076"/>
          <ac:spMkLst>
            <pc:docMk/>
            <pc:sldMk cId="25495716" sldId="3366"/>
            <ac:spMk id="11" creationId="{6F558EB1-E29E-C24B-709F-AD45C9687F8F}"/>
          </ac:spMkLst>
        </pc:spChg>
        <pc:spChg chg="mod">
          <ac:chgData name="Leandro Castro" userId="a5830e97-f91a-4d0a-adcc-0159690fc7ca" providerId="ADAL" clId="{DF627DFC-4573-445F-A90B-7C8C69C877ED}" dt="2024-05-14T18:02:50.037" v="6479" actId="20577"/>
          <ac:spMkLst>
            <pc:docMk/>
            <pc:sldMk cId="25495716" sldId="3366"/>
            <ac:spMk id="12" creationId="{332773B0-E23D-CA66-6DFA-88C1BE084160}"/>
          </ac:spMkLst>
        </pc:spChg>
        <pc:spChg chg="mod">
          <ac:chgData name="Leandro Castro" userId="a5830e97-f91a-4d0a-adcc-0159690fc7ca" providerId="ADAL" clId="{DF627DFC-4573-445F-A90B-7C8C69C877ED}" dt="2024-05-14T18:02:56.197" v="6492" actId="20577"/>
          <ac:spMkLst>
            <pc:docMk/>
            <pc:sldMk cId="25495716" sldId="3366"/>
            <ac:spMk id="13" creationId="{A1CBD504-2E04-706D-2D01-0E16BEA0164F}"/>
          </ac:spMkLst>
        </pc:spChg>
      </pc:sldChg>
      <pc:sldChg chg="addSp delSp modSp add mod modNotesTx">
        <pc:chgData name="Leandro Castro" userId="a5830e97-f91a-4d0a-adcc-0159690fc7ca" providerId="ADAL" clId="{DF627DFC-4573-445F-A90B-7C8C69C877ED}" dt="2024-05-24T14:07:45.453" v="8534" actId="20577"/>
        <pc:sldMkLst>
          <pc:docMk/>
          <pc:sldMk cId="145072762" sldId="3367"/>
        </pc:sldMkLst>
        <pc:spChg chg="mod">
          <ac:chgData name="Leandro Castro" userId="a5830e97-f91a-4d0a-adcc-0159690fc7ca" providerId="ADAL" clId="{DF627DFC-4573-445F-A90B-7C8C69C877ED}" dt="2024-05-23T18:03:22.260" v="6925" actId="1076"/>
          <ac:spMkLst>
            <pc:docMk/>
            <pc:sldMk cId="145072762" sldId="3367"/>
            <ac:spMk id="2" creationId="{67901F2C-E110-7792-D000-3E85A0E8C58F}"/>
          </ac:spMkLst>
        </pc:spChg>
        <pc:spChg chg="mod">
          <ac:chgData name="Leandro Castro" userId="a5830e97-f91a-4d0a-adcc-0159690fc7ca" providerId="ADAL" clId="{DF627DFC-4573-445F-A90B-7C8C69C877ED}" dt="2024-05-23T18:04:01.189" v="6936" actId="1076"/>
          <ac:spMkLst>
            <pc:docMk/>
            <pc:sldMk cId="145072762" sldId="3367"/>
            <ac:spMk id="3" creationId="{2C314B0E-6DC2-D682-AB51-C2FBDBD1F0D7}"/>
          </ac:spMkLst>
        </pc:spChg>
        <pc:spChg chg="del">
          <ac:chgData name="Leandro Castro" userId="a5830e97-f91a-4d0a-adcc-0159690fc7ca" providerId="ADAL" clId="{DF627DFC-4573-445F-A90B-7C8C69C877ED}" dt="2024-05-23T18:03:05.486" v="6920" actId="478"/>
          <ac:spMkLst>
            <pc:docMk/>
            <pc:sldMk cId="145072762" sldId="3367"/>
            <ac:spMk id="4" creationId="{67111C5D-6063-C063-AB01-56CA9C011153}"/>
          </ac:spMkLst>
        </pc:spChg>
        <pc:picChg chg="add mod">
          <ac:chgData name="Leandro Castro" userId="a5830e97-f91a-4d0a-adcc-0159690fc7ca" providerId="ADAL" clId="{DF627DFC-4573-445F-A90B-7C8C69C877ED}" dt="2024-05-23T18:03:36.613" v="6928" actId="1076"/>
          <ac:picMkLst>
            <pc:docMk/>
            <pc:sldMk cId="145072762" sldId="3367"/>
            <ac:picMk id="5" creationId="{9A3B5579-32C4-8AE8-83CC-AADEDB5D5D4F}"/>
          </ac:picMkLst>
        </pc:picChg>
        <pc:picChg chg="add mod">
          <ac:chgData name="Leandro Castro" userId="a5830e97-f91a-4d0a-adcc-0159690fc7ca" providerId="ADAL" clId="{DF627DFC-4573-445F-A90B-7C8C69C877ED}" dt="2024-05-23T18:03:52.938" v="6934" actId="1076"/>
          <ac:picMkLst>
            <pc:docMk/>
            <pc:sldMk cId="145072762" sldId="3367"/>
            <ac:picMk id="6" creationId="{CD5128CA-3D00-772C-BD1B-9B2D613D6A21}"/>
          </ac:picMkLst>
        </pc:picChg>
        <pc:picChg chg="del">
          <ac:chgData name="Leandro Castro" userId="a5830e97-f91a-4d0a-adcc-0159690fc7ca" providerId="ADAL" clId="{DF627DFC-4573-445F-A90B-7C8C69C877ED}" dt="2024-05-23T18:03:02.708" v="6919" actId="478"/>
          <ac:picMkLst>
            <pc:docMk/>
            <pc:sldMk cId="145072762" sldId="3367"/>
            <ac:picMk id="7" creationId="{10B1B8CB-4BBB-C2DB-F487-09AB8B1280B5}"/>
          </ac:picMkLst>
        </pc:picChg>
        <pc:picChg chg="add mod">
          <ac:chgData name="Leandro Castro" userId="a5830e97-f91a-4d0a-adcc-0159690fc7ca" providerId="ADAL" clId="{DF627DFC-4573-445F-A90B-7C8C69C877ED}" dt="2024-05-23T18:03:55.774" v="6935" actId="1076"/>
          <ac:picMkLst>
            <pc:docMk/>
            <pc:sldMk cId="145072762" sldId="3367"/>
            <ac:picMk id="8" creationId="{A04F91E3-0A7E-FF60-D17C-DB19645FA478}"/>
          </ac:picMkLst>
        </pc:picChg>
      </pc:sldChg>
      <pc:sldChg chg="add ord modNotesTx">
        <pc:chgData name="Leandro Castro" userId="a5830e97-f91a-4d0a-adcc-0159690fc7ca" providerId="ADAL" clId="{DF627DFC-4573-445F-A90B-7C8C69C877ED}" dt="2024-05-24T14:09:27.762" v="8736" actId="6549"/>
        <pc:sldMkLst>
          <pc:docMk/>
          <pc:sldMk cId="3190436215" sldId="3368"/>
        </pc:sldMkLst>
      </pc:sldChg>
      <pc:sldChg chg="addSp delSp modSp add del mod">
        <pc:chgData name="Leandro Castro" userId="a5830e97-f91a-4d0a-adcc-0159690fc7ca" providerId="ADAL" clId="{DF627DFC-4573-445F-A90B-7C8C69C877ED}" dt="2024-05-23T18:14:37.060" v="7140" actId="47"/>
        <pc:sldMkLst>
          <pc:docMk/>
          <pc:sldMk cId="3323383926" sldId="3369"/>
        </pc:sldMkLst>
        <pc:spChg chg="del">
          <ac:chgData name="Leandro Castro" userId="a5830e97-f91a-4d0a-adcc-0159690fc7ca" providerId="ADAL" clId="{DF627DFC-4573-445F-A90B-7C8C69C877ED}" dt="2024-05-23T18:05:33.495" v="6938" actId="478"/>
          <ac:spMkLst>
            <pc:docMk/>
            <pc:sldMk cId="3323383926" sldId="3369"/>
            <ac:spMk id="3" creationId="{2C314B0E-6DC2-D682-AB51-C2FBDBD1F0D7}"/>
          </ac:spMkLst>
        </pc:spChg>
        <pc:spChg chg="add del mod">
          <ac:chgData name="Leandro Castro" userId="a5830e97-f91a-4d0a-adcc-0159690fc7ca" providerId="ADAL" clId="{DF627DFC-4573-445F-A90B-7C8C69C877ED}" dt="2024-05-23T18:05:35.473" v="6940" actId="478"/>
          <ac:spMkLst>
            <pc:docMk/>
            <pc:sldMk cId="3323383926" sldId="3369"/>
            <ac:spMk id="7" creationId="{03815DB6-E6A5-8B54-D859-B6F7AA0564F9}"/>
          </ac:spMkLst>
        </pc:spChg>
        <pc:picChg chg="del">
          <ac:chgData name="Leandro Castro" userId="a5830e97-f91a-4d0a-adcc-0159690fc7ca" providerId="ADAL" clId="{DF627DFC-4573-445F-A90B-7C8C69C877ED}" dt="2024-05-23T18:05:36.090" v="6941" actId="478"/>
          <ac:picMkLst>
            <pc:docMk/>
            <pc:sldMk cId="3323383926" sldId="3369"/>
            <ac:picMk id="5" creationId="{9A3B5579-32C4-8AE8-83CC-AADEDB5D5D4F}"/>
          </ac:picMkLst>
        </pc:picChg>
        <pc:picChg chg="del">
          <ac:chgData name="Leandro Castro" userId="a5830e97-f91a-4d0a-adcc-0159690fc7ca" providerId="ADAL" clId="{DF627DFC-4573-445F-A90B-7C8C69C877ED}" dt="2024-05-23T18:05:34.284" v="6939" actId="478"/>
          <ac:picMkLst>
            <pc:docMk/>
            <pc:sldMk cId="3323383926" sldId="3369"/>
            <ac:picMk id="6" creationId="{CD5128CA-3D00-772C-BD1B-9B2D613D6A21}"/>
          </ac:picMkLst>
        </pc:picChg>
        <pc:picChg chg="del">
          <ac:chgData name="Leandro Castro" userId="a5830e97-f91a-4d0a-adcc-0159690fc7ca" providerId="ADAL" clId="{DF627DFC-4573-445F-A90B-7C8C69C877ED}" dt="2024-05-23T18:05:36.578" v="6942" actId="478"/>
          <ac:picMkLst>
            <pc:docMk/>
            <pc:sldMk cId="3323383926" sldId="3369"/>
            <ac:picMk id="8" creationId="{A04F91E3-0A7E-FF60-D17C-DB19645FA478}"/>
          </ac:picMkLst>
        </pc:picChg>
        <pc:picChg chg="add mod">
          <ac:chgData name="Leandro Castro" userId="a5830e97-f91a-4d0a-adcc-0159690fc7ca" providerId="ADAL" clId="{DF627DFC-4573-445F-A90B-7C8C69C877ED}" dt="2024-05-23T18:05:51.156" v="6946" actId="1076"/>
          <ac:picMkLst>
            <pc:docMk/>
            <pc:sldMk cId="3323383926" sldId="3369"/>
            <ac:picMk id="9" creationId="{B97057F0-C06D-F17E-91B2-C80891578EEC}"/>
          </ac:picMkLst>
        </pc:picChg>
      </pc:sldChg>
      <pc:sldChg chg="addSp delSp modSp new mod modNotesTx">
        <pc:chgData name="Leandro Castro" userId="a5830e97-f91a-4d0a-adcc-0159690fc7ca" providerId="ADAL" clId="{DF627DFC-4573-445F-A90B-7C8C69C877ED}" dt="2024-05-24T18:27:41.845" v="9934" actId="1076"/>
        <pc:sldMkLst>
          <pc:docMk/>
          <pc:sldMk cId="2039675831" sldId="3370"/>
        </pc:sldMkLst>
        <pc:spChg chg="mod">
          <ac:chgData name="Leandro Castro" userId="a5830e97-f91a-4d0a-adcc-0159690fc7ca" providerId="ADAL" clId="{DF627DFC-4573-445F-A90B-7C8C69C877ED}" dt="2024-05-24T18:27:41.845" v="9934" actId="1076"/>
          <ac:spMkLst>
            <pc:docMk/>
            <pc:sldMk cId="2039675831" sldId="3370"/>
            <ac:spMk id="2" creationId="{B4584178-8FAF-BCA0-B0DC-C31A282942DF}"/>
          </ac:spMkLst>
        </pc:spChg>
        <pc:spChg chg="del">
          <ac:chgData name="Leandro Castro" userId="a5830e97-f91a-4d0a-adcc-0159690fc7ca" providerId="ADAL" clId="{DF627DFC-4573-445F-A90B-7C8C69C877ED}" dt="2024-05-23T18:06:16.526" v="6948" actId="478"/>
          <ac:spMkLst>
            <pc:docMk/>
            <pc:sldMk cId="2039675831" sldId="3370"/>
            <ac:spMk id="3" creationId="{360212FC-6D45-E08D-C0DC-FD01CAED5F75}"/>
          </ac:spMkLst>
        </pc:spChg>
        <pc:spChg chg="add mod">
          <ac:chgData name="Leandro Castro" userId="a5830e97-f91a-4d0a-adcc-0159690fc7ca" providerId="ADAL" clId="{DF627DFC-4573-445F-A90B-7C8C69C877ED}" dt="2024-05-23T18:11:25.256" v="7004"/>
          <ac:spMkLst>
            <pc:docMk/>
            <pc:sldMk cId="2039675831" sldId="3370"/>
            <ac:spMk id="7" creationId="{B78C2532-7AE4-45A9-5970-A6442DEE01D3}"/>
          </ac:spMkLst>
        </pc:spChg>
        <pc:spChg chg="add mod">
          <ac:chgData name="Leandro Castro" userId="a5830e97-f91a-4d0a-adcc-0159690fc7ca" providerId="ADAL" clId="{DF627DFC-4573-445F-A90B-7C8C69C877ED}" dt="2024-05-24T14:12:53.805" v="9298" actId="20577"/>
          <ac:spMkLst>
            <pc:docMk/>
            <pc:sldMk cId="2039675831" sldId="3370"/>
            <ac:spMk id="8" creationId="{FFB56C24-397B-BAD0-FDAF-491597D97CAF}"/>
          </ac:spMkLst>
        </pc:spChg>
        <pc:picChg chg="add mod">
          <ac:chgData name="Leandro Castro" userId="a5830e97-f91a-4d0a-adcc-0159690fc7ca" providerId="ADAL" clId="{DF627DFC-4573-445F-A90B-7C8C69C877ED}" dt="2024-05-23T18:10:51.057" v="6998" actId="1076"/>
          <ac:picMkLst>
            <pc:docMk/>
            <pc:sldMk cId="2039675831" sldId="3370"/>
            <ac:picMk id="4" creationId="{24B416B1-6F76-C43D-F228-43EAD7D12FA7}"/>
          </ac:picMkLst>
        </pc:picChg>
        <pc:picChg chg="add mod">
          <ac:chgData name="Leandro Castro" userId="a5830e97-f91a-4d0a-adcc-0159690fc7ca" providerId="ADAL" clId="{DF627DFC-4573-445F-A90B-7C8C69C877ED}" dt="2024-05-23T18:10:55.502" v="6999" actId="1076"/>
          <ac:picMkLst>
            <pc:docMk/>
            <pc:sldMk cId="2039675831" sldId="3370"/>
            <ac:picMk id="5" creationId="{80C75690-A5EA-073B-DA73-9BA846F6CFCE}"/>
          </ac:picMkLst>
        </pc:picChg>
        <pc:picChg chg="add mod">
          <ac:chgData name="Leandro Castro" userId="a5830e97-f91a-4d0a-adcc-0159690fc7ca" providerId="ADAL" clId="{DF627DFC-4573-445F-A90B-7C8C69C877ED}" dt="2024-05-23T18:10:46.409" v="6997" actId="1076"/>
          <ac:picMkLst>
            <pc:docMk/>
            <pc:sldMk cId="2039675831" sldId="3370"/>
            <ac:picMk id="6" creationId="{3DA26AFF-A3FD-F4C5-C46C-B15072A7D567}"/>
          </ac:picMkLst>
        </pc:picChg>
      </pc:sldChg>
    </pc:docChg>
  </pc:docChgLst>
  <pc:docChgLst>
    <pc:chgData name="Leandro Castro" userId="a5830e97-f91a-4d0a-adcc-0159690fc7ca" providerId="ADAL" clId="{8D7269B8-ECAE-42B6-A1D3-86771D0BEFDE}"/>
    <pc:docChg chg="undo redo custSel addSld delSld modSld sldOrd modSection">
      <pc:chgData name="Leandro Castro" userId="a5830e97-f91a-4d0a-adcc-0159690fc7ca" providerId="ADAL" clId="{8D7269B8-ECAE-42B6-A1D3-86771D0BEFDE}" dt="2024-11-21T09:52:08.826" v="473" actId="1076"/>
      <pc:docMkLst>
        <pc:docMk/>
      </pc:docMkLst>
      <pc:sldChg chg="delSp mod">
        <pc:chgData name="Leandro Castro" userId="a5830e97-f91a-4d0a-adcc-0159690fc7ca" providerId="ADAL" clId="{8D7269B8-ECAE-42B6-A1D3-86771D0BEFDE}" dt="2024-11-15T13:00:31.025" v="0" actId="478"/>
        <pc:sldMkLst>
          <pc:docMk/>
          <pc:sldMk cId="3415470506" sldId="256"/>
        </pc:sldMkLst>
        <pc:picChg chg="del">
          <ac:chgData name="Leandro Castro" userId="a5830e97-f91a-4d0a-adcc-0159690fc7ca" providerId="ADAL" clId="{8D7269B8-ECAE-42B6-A1D3-86771D0BEFDE}" dt="2024-11-15T13:00:31.025" v="0" actId="478"/>
          <ac:picMkLst>
            <pc:docMk/>
            <pc:sldMk cId="3415470506" sldId="256"/>
            <ac:picMk id="5" creationId="{96E49B24-3131-08A3-82C7-91E3B799DA1E}"/>
          </ac:picMkLst>
        </pc:picChg>
      </pc:sldChg>
      <pc:sldChg chg="addSp modSp mod">
        <pc:chgData name="Leandro Castro" userId="a5830e97-f91a-4d0a-adcc-0159690fc7ca" providerId="ADAL" clId="{8D7269B8-ECAE-42B6-A1D3-86771D0BEFDE}" dt="2024-11-21T09:52:08.826" v="473" actId="1076"/>
        <pc:sldMkLst>
          <pc:docMk/>
          <pc:sldMk cId="3031105715" sldId="261"/>
        </pc:sldMkLst>
        <pc:spChg chg="add mod ord">
          <ac:chgData name="Leandro Castro" userId="a5830e97-f91a-4d0a-adcc-0159690fc7ca" providerId="ADAL" clId="{8D7269B8-ECAE-42B6-A1D3-86771D0BEFDE}" dt="2024-11-21T09:51:04.477" v="449" actId="167"/>
          <ac:spMkLst>
            <pc:docMk/>
            <pc:sldMk cId="3031105715" sldId="261"/>
            <ac:spMk id="3" creationId="{AEA2C4CA-9070-D733-1E41-B1A672722785}"/>
          </ac:spMkLst>
        </pc:spChg>
        <pc:spChg chg="add mod">
          <ac:chgData name="Leandro Castro" userId="a5830e97-f91a-4d0a-adcc-0159690fc7ca" providerId="ADAL" clId="{8D7269B8-ECAE-42B6-A1D3-86771D0BEFDE}" dt="2024-11-21T09:52:08.826" v="473" actId="1076"/>
          <ac:spMkLst>
            <pc:docMk/>
            <pc:sldMk cId="3031105715" sldId="261"/>
            <ac:spMk id="4" creationId="{692BAC7B-3A1F-E863-6308-961E767AD62C}"/>
          </ac:spMkLst>
        </pc:spChg>
        <pc:spChg chg="mod">
          <ac:chgData name="Leandro Castro" userId="a5830e97-f91a-4d0a-adcc-0159690fc7ca" providerId="ADAL" clId="{8D7269B8-ECAE-42B6-A1D3-86771D0BEFDE}" dt="2024-11-21T09:50:48.669" v="444" actId="1076"/>
          <ac:spMkLst>
            <pc:docMk/>
            <pc:sldMk cId="3031105715" sldId="261"/>
            <ac:spMk id="9" creationId="{CF85DFAC-815B-19BD-A056-1BF0EED3B4A4}"/>
          </ac:spMkLst>
        </pc:spChg>
      </pc:sldChg>
      <pc:sldChg chg="modAnim">
        <pc:chgData name="Leandro Castro" userId="a5830e97-f91a-4d0a-adcc-0159690fc7ca" providerId="ADAL" clId="{8D7269B8-ECAE-42B6-A1D3-86771D0BEFDE}" dt="2024-11-21T09:35:00.875" v="409"/>
        <pc:sldMkLst>
          <pc:docMk/>
          <pc:sldMk cId="2081133345" sldId="262"/>
        </pc:sldMkLst>
      </pc:sldChg>
      <pc:sldChg chg="modSp mod">
        <pc:chgData name="Leandro Castro" userId="a5830e97-f91a-4d0a-adcc-0159690fc7ca" providerId="ADAL" clId="{8D7269B8-ECAE-42B6-A1D3-86771D0BEFDE}" dt="2024-11-20T12:49:14.171" v="387" actId="20577"/>
        <pc:sldMkLst>
          <pc:docMk/>
          <pc:sldMk cId="1908518164" sldId="3357"/>
        </pc:sldMkLst>
        <pc:graphicFrameChg chg="modGraphic">
          <ac:chgData name="Leandro Castro" userId="a5830e97-f91a-4d0a-adcc-0159690fc7ca" providerId="ADAL" clId="{8D7269B8-ECAE-42B6-A1D3-86771D0BEFDE}" dt="2024-11-20T12:49:14.171" v="387" actId="20577"/>
          <ac:graphicFrameMkLst>
            <pc:docMk/>
            <pc:sldMk cId="1908518164" sldId="3357"/>
            <ac:graphicFrameMk id="6" creationId="{5B875592-59B9-B0B0-CAF1-8104FB246F20}"/>
          </ac:graphicFrameMkLst>
        </pc:graphicFrameChg>
      </pc:sldChg>
      <pc:sldChg chg="del">
        <pc:chgData name="Leandro Castro" userId="a5830e97-f91a-4d0a-adcc-0159690fc7ca" providerId="ADAL" clId="{8D7269B8-ECAE-42B6-A1D3-86771D0BEFDE}" dt="2024-11-18T14:58:47.371" v="362" actId="2696"/>
        <pc:sldMkLst>
          <pc:docMk/>
          <pc:sldMk cId="2616246995" sldId="3359"/>
        </pc:sldMkLst>
      </pc:sldChg>
      <pc:sldChg chg="modSp mod">
        <pc:chgData name="Leandro Castro" userId="a5830e97-f91a-4d0a-adcc-0159690fc7ca" providerId="ADAL" clId="{8D7269B8-ECAE-42B6-A1D3-86771D0BEFDE}" dt="2024-11-20T12:54:49.803" v="397" actId="20577"/>
        <pc:sldMkLst>
          <pc:docMk/>
          <pc:sldMk cId="1172994773" sldId="3365"/>
        </pc:sldMkLst>
        <pc:spChg chg="mod">
          <ac:chgData name="Leandro Castro" userId="a5830e97-f91a-4d0a-adcc-0159690fc7ca" providerId="ADAL" clId="{8D7269B8-ECAE-42B6-A1D3-86771D0BEFDE}" dt="2024-11-20T12:54:49.803" v="397" actId="20577"/>
          <ac:spMkLst>
            <pc:docMk/>
            <pc:sldMk cId="1172994773" sldId="3365"/>
            <ac:spMk id="3" creationId="{39A9D64C-50A3-5303-BF18-39AA3BB3EF1C}"/>
          </ac:spMkLst>
        </pc:spChg>
      </pc:sldChg>
      <pc:sldChg chg="modSp">
        <pc:chgData name="Leandro Castro" userId="a5830e97-f91a-4d0a-adcc-0159690fc7ca" providerId="ADAL" clId="{8D7269B8-ECAE-42B6-A1D3-86771D0BEFDE}" dt="2024-11-21T09:34:05.520" v="406" actId="732"/>
        <pc:sldMkLst>
          <pc:docMk/>
          <pc:sldMk cId="145072762" sldId="3367"/>
        </pc:sldMkLst>
        <pc:picChg chg="mod">
          <ac:chgData name="Leandro Castro" userId="a5830e97-f91a-4d0a-adcc-0159690fc7ca" providerId="ADAL" clId="{8D7269B8-ECAE-42B6-A1D3-86771D0BEFDE}" dt="2024-11-21T09:34:05.520" v="406" actId="732"/>
          <ac:picMkLst>
            <pc:docMk/>
            <pc:sldMk cId="145072762" sldId="3367"/>
            <ac:picMk id="5" creationId="{9A3B5579-32C4-8AE8-83CC-AADEDB5D5D4F}"/>
          </ac:picMkLst>
        </pc:picChg>
      </pc:sldChg>
      <pc:sldChg chg="addSp delSp modSp add del mod delAnim">
        <pc:chgData name="Leandro Castro" userId="a5830e97-f91a-4d0a-adcc-0159690fc7ca" providerId="ADAL" clId="{8D7269B8-ECAE-42B6-A1D3-86771D0BEFDE}" dt="2024-11-18T14:35:54.267" v="290" actId="47"/>
        <pc:sldMkLst>
          <pc:docMk/>
          <pc:sldMk cId="1562338390" sldId="3371"/>
        </pc:sldMkLst>
        <pc:spChg chg="mod">
          <ac:chgData name="Leandro Castro" userId="a5830e97-f91a-4d0a-adcc-0159690fc7ca" providerId="ADAL" clId="{8D7269B8-ECAE-42B6-A1D3-86771D0BEFDE}" dt="2024-11-18T14:25:14.899" v="73" actId="14100"/>
          <ac:spMkLst>
            <pc:docMk/>
            <pc:sldMk cId="1562338390" sldId="3371"/>
            <ac:spMk id="2" creationId="{E8A72F8C-4323-A941-8C4A-93A439DFD1FA}"/>
          </ac:spMkLst>
        </pc:spChg>
        <pc:spChg chg="mod">
          <ac:chgData name="Leandro Castro" userId="a5830e97-f91a-4d0a-adcc-0159690fc7ca" providerId="ADAL" clId="{8D7269B8-ECAE-42B6-A1D3-86771D0BEFDE}" dt="2024-11-18T14:26:37.676" v="255" actId="1076"/>
          <ac:spMkLst>
            <pc:docMk/>
            <pc:sldMk cId="1562338390" sldId="3371"/>
            <ac:spMk id="3" creationId="{3DEE833E-2F47-EDA3-D9D3-1EE079BE919B}"/>
          </ac:spMkLst>
        </pc:spChg>
        <pc:spChg chg="del">
          <ac:chgData name="Leandro Castro" userId="a5830e97-f91a-4d0a-adcc-0159690fc7ca" providerId="ADAL" clId="{8D7269B8-ECAE-42B6-A1D3-86771D0BEFDE}" dt="2024-11-18T14:24:27.679" v="5" actId="478"/>
          <ac:spMkLst>
            <pc:docMk/>
            <pc:sldMk cId="1562338390" sldId="3371"/>
            <ac:spMk id="5" creationId="{741911D1-2112-8A01-AA87-3D3A09D6F6D5}"/>
          </ac:spMkLst>
        </pc:spChg>
        <pc:spChg chg="del mod">
          <ac:chgData name="Leandro Castro" userId="a5830e97-f91a-4d0a-adcc-0159690fc7ca" providerId="ADAL" clId="{8D7269B8-ECAE-42B6-A1D3-86771D0BEFDE}" dt="2024-11-18T14:24:25.949" v="4" actId="478"/>
          <ac:spMkLst>
            <pc:docMk/>
            <pc:sldMk cId="1562338390" sldId="3371"/>
            <ac:spMk id="6" creationId="{B5FC9992-2F15-B3CF-7151-8E35074E95F2}"/>
          </ac:spMkLst>
        </pc:spChg>
        <pc:spChg chg="mod">
          <ac:chgData name="Leandro Castro" userId="a5830e97-f91a-4d0a-adcc-0159690fc7ca" providerId="ADAL" clId="{8D7269B8-ECAE-42B6-A1D3-86771D0BEFDE}" dt="2024-11-18T14:25:42.804" v="136" actId="14100"/>
          <ac:spMkLst>
            <pc:docMk/>
            <pc:sldMk cId="1562338390" sldId="3371"/>
            <ac:spMk id="9" creationId="{B836CE0E-4C2E-9986-2C9E-92B6F28BE9A6}"/>
          </ac:spMkLst>
        </pc:spChg>
        <pc:spChg chg="mod">
          <ac:chgData name="Leandro Castro" userId="a5830e97-f91a-4d0a-adcc-0159690fc7ca" providerId="ADAL" clId="{8D7269B8-ECAE-42B6-A1D3-86771D0BEFDE}" dt="2024-11-18T14:25:31.057" v="114" actId="20577"/>
          <ac:spMkLst>
            <pc:docMk/>
            <pc:sldMk cId="1562338390" sldId="3371"/>
            <ac:spMk id="10" creationId="{3ED0FAC9-D00F-F76B-7715-194E13EAD5F8}"/>
          </ac:spMkLst>
        </pc:spChg>
        <pc:grpChg chg="add mod">
          <ac:chgData name="Leandro Castro" userId="a5830e97-f91a-4d0a-adcc-0159690fc7ca" providerId="ADAL" clId="{8D7269B8-ECAE-42B6-A1D3-86771D0BEFDE}" dt="2024-11-18T14:33:51.048" v="260" actId="1076"/>
          <ac:grpSpMkLst>
            <pc:docMk/>
            <pc:sldMk cId="1562338390" sldId="3371"/>
            <ac:grpSpMk id="7" creationId="{828CF668-C6DB-C91C-3DFF-198C975E0FC5}"/>
          </ac:grpSpMkLst>
        </pc:grpChg>
        <pc:grpChg chg="mod">
          <ac:chgData name="Leandro Castro" userId="a5830e97-f91a-4d0a-adcc-0159690fc7ca" providerId="ADAL" clId="{8D7269B8-ECAE-42B6-A1D3-86771D0BEFDE}" dt="2024-11-18T14:25:19.890" v="74"/>
          <ac:grpSpMkLst>
            <pc:docMk/>
            <pc:sldMk cId="1562338390" sldId="3371"/>
            <ac:grpSpMk id="12" creationId="{8806FA97-F367-4B7E-CCBD-A8679ACC42AD}"/>
          </ac:grpSpMkLst>
        </pc:grpChg>
        <pc:grpChg chg="mod">
          <ac:chgData name="Leandro Castro" userId="a5830e97-f91a-4d0a-adcc-0159690fc7ca" providerId="ADAL" clId="{8D7269B8-ECAE-42B6-A1D3-86771D0BEFDE}" dt="2024-11-18T14:25:19.890" v="74"/>
          <ac:grpSpMkLst>
            <pc:docMk/>
            <pc:sldMk cId="1562338390" sldId="3371"/>
            <ac:grpSpMk id="14" creationId="{576B1834-B07F-C614-DC63-BB21B4115F9B}"/>
          </ac:grpSpMkLst>
        </pc:grpChg>
        <pc:picChg chg="del">
          <ac:chgData name="Leandro Castro" userId="a5830e97-f91a-4d0a-adcc-0159690fc7ca" providerId="ADAL" clId="{8D7269B8-ECAE-42B6-A1D3-86771D0BEFDE}" dt="2024-11-18T14:24:21.448" v="2" actId="478"/>
          <ac:picMkLst>
            <pc:docMk/>
            <pc:sldMk cId="1562338390" sldId="3371"/>
            <ac:picMk id="4" creationId="{DA9634FC-36DB-6445-4A7F-A372488B87D5}"/>
          </ac:picMkLst>
        </pc:picChg>
        <pc:picChg chg="mod">
          <ac:chgData name="Leandro Castro" userId="a5830e97-f91a-4d0a-adcc-0159690fc7ca" providerId="ADAL" clId="{8D7269B8-ECAE-42B6-A1D3-86771D0BEFDE}" dt="2024-11-18T14:25:19.890" v="74"/>
          <ac:picMkLst>
            <pc:docMk/>
            <pc:sldMk cId="1562338390" sldId="3371"/>
            <ac:picMk id="8" creationId="{5319BBE0-B979-8D1D-49B6-53F46410C117}"/>
          </ac:picMkLst>
        </pc:picChg>
        <pc:picChg chg="mod">
          <ac:chgData name="Leandro Castro" userId="a5830e97-f91a-4d0a-adcc-0159690fc7ca" providerId="ADAL" clId="{8D7269B8-ECAE-42B6-A1D3-86771D0BEFDE}" dt="2024-11-18T14:25:19.890" v="74"/>
          <ac:picMkLst>
            <pc:docMk/>
            <pc:sldMk cId="1562338390" sldId="3371"/>
            <ac:picMk id="11" creationId="{9FC87A94-0E12-D9F8-C5A7-C5AA0FD112AF}"/>
          </ac:picMkLst>
        </pc:picChg>
        <pc:cxnChg chg="mod">
          <ac:chgData name="Leandro Castro" userId="a5830e97-f91a-4d0a-adcc-0159690fc7ca" providerId="ADAL" clId="{8D7269B8-ECAE-42B6-A1D3-86771D0BEFDE}" dt="2024-11-18T14:25:19.890" v="74"/>
          <ac:cxnSpMkLst>
            <pc:docMk/>
            <pc:sldMk cId="1562338390" sldId="3371"/>
            <ac:cxnSpMk id="13" creationId="{176021EA-5AA7-5FC8-5328-CCA662CFCBE5}"/>
          </ac:cxnSpMkLst>
        </pc:cxnChg>
        <pc:cxnChg chg="mod">
          <ac:chgData name="Leandro Castro" userId="a5830e97-f91a-4d0a-adcc-0159690fc7ca" providerId="ADAL" clId="{8D7269B8-ECAE-42B6-A1D3-86771D0BEFDE}" dt="2024-11-18T14:25:19.890" v="74"/>
          <ac:cxnSpMkLst>
            <pc:docMk/>
            <pc:sldMk cId="1562338390" sldId="3371"/>
            <ac:cxnSpMk id="15" creationId="{5028D359-ECC5-8836-5B62-068C024D2C7E}"/>
          </ac:cxnSpMkLst>
        </pc:cxnChg>
        <pc:cxnChg chg="mod">
          <ac:chgData name="Leandro Castro" userId="a5830e97-f91a-4d0a-adcc-0159690fc7ca" providerId="ADAL" clId="{8D7269B8-ECAE-42B6-A1D3-86771D0BEFDE}" dt="2024-11-18T14:25:19.890" v="74"/>
          <ac:cxnSpMkLst>
            <pc:docMk/>
            <pc:sldMk cId="1562338390" sldId="3371"/>
            <ac:cxnSpMk id="16" creationId="{8C64ABA2-278E-1124-1B36-DEFD7295EA43}"/>
          </ac:cxnSpMkLst>
        </pc:cxnChg>
      </pc:sldChg>
      <pc:sldChg chg="addSp delSp modSp add mod ord">
        <pc:chgData name="Leandro Castro" userId="a5830e97-f91a-4d0a-adcc-0159690fc7ca" providerId="ADAL" clId="{8D7269B8-ECAE-42B6-A1D3-86771D0BEFDE}" dt="2024-11-18T14:37:38.035" v="293" actId="1076"/>
        <pc:sldMkLst>
          <pc:docMk/>
          <pc:sldMk cId="1233110769" sldId="3372"/>
        </pc:sldMkLst>
        <pc:spChg chg="mod">
          <ac:chgData name="Leandro Castro" userId="a5830e97-f91a-4d0a-adcc-0159690fc7ca" providerId="ADAL" clId="{8D7269B8-ECAE-42B6-A1D3-86771D0BEFDE}" dt="2024-11-18T14:37:38.035" v="293" actId="1076"/>
          <ac:spMkLst>
            <pc:docMk/>
            <pc:sldMk cId="1233110769" sldId="3372"/>
            <ac:spMk id="2" creationId="{9FB3E3CB-0945-4E79-BE40-512FBB2B9E72}"/>
          </ac:spMkLst>
        </pc:spChg>
        <pc:spChg chg="mod">
          <ac:chgData name="Leandro Castro" userId="a5830e97-f91a-4d0a-adcc-0159690fc7ca" providerId="ADAL" clId="{8D7269B8-ECAE-42B6-A1D3-86771D0BEFDE}" dt="2024-11-18T14:37:34.700" v="292" actId="1076"/>
          <ac:spMkLst>
            <pc:docMk/>
            <pc:sldMk cId="1233110769" sldId="3372"/>
            <ac:spMk id="3" creationId="{E500CC4D-96F7-1666-5548-27373B373B9D}"/>
          </ac:spMkLst>
        </pc:spChg>
        <pc:spChg chg="mod">
          <ac:chgData name="Leandro Castro" userId="a5830e97-f91a-4d0a-adcc-0159690fc7ca" providerId="ADAL" clId="{8D7269B8-ECAE-42B6-A1D3-86771D0BEFDE}" dt="2024-11-18T14:35:36.766" v="288" actId="255"/>
          <ac:spMkLst>
            <pc:docMk/>
            <pc:sldMk cId="1233110769" sldId="3372"/>
            <ac:spMk id="7" creationId="{507688B3-5CED-1883-DA9C-B92730DA6506}"/>
          </ac:spMkLst>
        </pc:spChg>
        <pc:spChg chg="mod">
          <ac:chgData name="Leandro Castro" userId="a5830e97-f91a-4d0a-adcc-0159690fc7ca" providerId="ADAL" clId="{8D7269B8-ECAE-42B6-A1D3-86771D0BEFDE}" dt="2024-11-18T14:35:47.367" v="289" actId="255"/>
          <ac:spMkLst>
            <pc:docMk/>
            <pc:sldMk cId="1233110769" sldId="3372"/>
            <ac:spMk id="8" creationId="{0E455816-E18C-E0B4-1187-C514FFFCF12B}"/>
          </ac:spMkLst>
        </pc:spChg>
        <pc:grpChg chg="add mod">
          <ac:chgData name="Leandro Castro" userId="a5830e97-f91a-4d0a-adcc-0159690fc7ca" providerId="ADAL" clId="{8D7269B8-ECAE-42B6-A1D3-86771D0BEFDE}" dt="2024-11-18T14:35:25.800" v="287" actId="1076"/>
          <ac:grpSpMkLst>
            <pc:docMk/>
            <pc:sldMk cId="1233110769" sldId="3372"/>
            <ac:grpSpMk id="4" creationId="{D87659BD-28AC-B7A6-F36E-BDEF6F959ED6}"/>
          </ac:grpSpMkLst>
        </pc:grpChg>
        <pc:grpChg chg="mod">
          <ac:chgData name="Leandro Castro" userId="a5830e97-f91a-4d0a-adcc-0159690fc7ca" providerId="ADAL" clId="{8D7269B8-ECAE-42B6-A1D3-86771D0BEFDE}" dt="2024-11-18T14:33:53.566" v="261"/>
          <ac:grpSpMkLst>
            <pc:docMk/>
            <pc:sldMk cId="1233110769" sldId="3372"/>
            <ac:grpSpMk id="10" creationId="{5AE8EC98-5E61-AAAE-CE3B-262D57FC96D7}"/>
          </ac:grpSpMkLst>
        </pc:grpChg>
        <pc:grpChg chg="mod">
          <ac:chgData name="Leandro Castro" userId="a5830e97-f91a-4d0a-adcc-0159690fc7ca" providerId="ADAL" clId="{8D7269B8-ECAE-42B6-A1D3-86771D0BEFDE}" dt="2024-11-18T14:33:53.566" v="261"/>
          <ac:grpSpMkLst>
            <pc:docMk/>
            <pc:sldMk cId="1233110769" sldId="3372"/>
            <ac:grpSpMk id="12" creationId="{29B3458F-5916-B769-0745-6B2A41F9050E}"/>
          </ac:grpSpMkLst>
        </pc:grpChg>
        <pc:picChg chg="del">
          <ac:chgData name="Leandro Castro" userId="a5830e97-f91a-4d0a-adcc-0159690fc7ca" providerId="ADAL" clId="{8D7269B8-ECAE-42B6-A1D3-86771D0BEFDE}" dt="2024-11-18T14:33:47.237" v="259" actId="478"/>
          <ac:picMkLst>
            <pc:docMk/>
            <pc:sldMk cId="1233110769" sldId="3372"/>
            <ac:picMk id="5" creationId="{416A9C1F-98F8-610F-1A5C-2C78CA4DBFA6}"/>
          </ac:picMkLst>
        </pc:picChg>
        <pc:picChg chg="mod">
          <ac:chgData name="Leandro Castro" userId="a5830e97-f91a-4d0a-adcc-0159690fc7ca" providerId="ADAL" clId="{8D7269B8-ECAE-42B6-A1D3-86771D0BEFDE}" dt="2024-11-18T14:33:53.566" v="261"/>
          <ac:picMkLst>
            <pc:docMk/>
            <pc:sldMk cId="1233110769" sldId="3372"/>
            <ac:picMk id="6" creationId="{B98C2003-6B6A-7450-2BB8-3E1EDAF7625C}"/>
          </ac:picMkLst>
        </pc:picChg>
        <pc:picChg chg="mod">
          <ac:chgData name="Leandro Castro" userId="a5830e97-f91a-4d0a-adcc-0159690fc7ca" providerId="ADAL" clId="{8D7269B8-ECAE-42B6-A1D3-86771D0BEFDE}" dt="2024-11-18T14:33:53.566" v="261"/>
          <ac:picMkLst>
            <pc:docMk/>
            <pc:sldMk cId="1233110769" sldId="3372"/>
            <ac:picMk id="9" creationId="{E9441D1A-5842-F5A8-37DD-AB08BBEBDD62}"/>
          </ac:picMkLst>
        </pc:picChg>
        <pc:cxnChg chg="mod">
          <ac:chgData name="Leandro Castro" userId="a5830e97-f91a-4d0a-adcc-0159690fc7ca" providerId="ADAL" clId="{8D7269B8-ECAE-42B6-A1D3-86771D0BEFDE}" dt="2024-11-18T14:33:53.566" v="261"/>
          <ac:cxnSpMkLst>
            <pc:docMk/>
            <pc:sldMk cId="1233110769" sldId="3372"/>
            <ac:cxnSpMk id="11" creationId="{CC52C179-B525-1566-10FF-7687B1BE3BD6}"/>
          </ac:cxnSpMkLst>
        </pc:cxnChg>
        <pc:cxnChg chg="mod">
          <ac:chgData name="Leandro Castro" userId="a5830e97-f91a-4d0a-adcc-0159690fc7ca" providerId="ADAL" clId="{8D7269B8-ECAE-42B6-A1D3-86771D0BEFDE}" dt="2024-11-18T14:33:53.566" v="261"/>
          <ac:cxnSpMkLst>
            <pc:docMk/>
            <pc:sldMk cId="1233110769" sldId="3372"/>
            <ac:cxnSpMk id="13" creationId="{3247B510-F974-1320-63A7-D9961E045665}"/>
          </ac:cxnSpMkLst>
        </pc:cxnChg>
        <pc:cxnChg chg="mod">
          <ac:chgData name="Leandro Castro" userId="a5830e97-f91a-4d0a-adcc-0159690fc7ca" providerId="ADAL" clId="{8D7269B8-ECAE-42B6-A1D3-86771D0BEFDE}" dt="2024-11-18T14:33:53.566" v="261"/>
          <ac:cxnSpMkLst>
            <pc:docMk/>
            <pc:sldMk cId="1233110769" sldId="3372"/>
            <ac:cxnSpMk id="14" creationId="{FC931D47-4229-F5F5-8CA5-AAE5FA9442EE}"/>
          </ac:cxnSpMkLst>
        </pc:cxnChg>
      </pc:sldChg>
      <pc:sldChg chg="addSp delSp modSp add mod">
        <pc:chgData name="Leandro Castro" userId="a5830e97-f91a-4d0a-adcc-0159690fc7ca" providerId="ADAL" clId="{8D7269B8-ECAE-42B6-A1D3-86771D0BEFDE}" dt="2024-11-21T09:36:10.237" v="441" actId="20577"/>
        <pc:sldMkLst>
          <pc:docMk/>
          <pc:sldMk cId="3463734838" sldId="3373"/>
        </pc:sldMkLst>
        <pc:spChg chg="mod">
          <ac:chgData name="Leandro Castro" userId="a5830e97-f91a-4d0a-adcc-0159690fc7ca" providerId="ADAL" clId="{8D7269B8-ECAE-42B6-A1D3-86771D0BEFDE}" dt="2024-11-18T14:58:31.821" v="361" actId="1076"/>
          <ac:spMkLst>
            <pc:docMk/>
            <pc:sldMk cId="3463734838" sldId="3373"/>
            <ac:spMk id="2" creationId="{79029470-1AE3-1FC4-2714-A29281D85441}"/>
          </ac:spMkLst>
        </pc:spChg>
        <pc:spChg chg="mod">
          <ac:chgData name="Leandro Castro" userId="a5830e97-f91a-4d0a-adcc-0159690fc7ca" providerId="ADAL" clId="{8D7269B8-ECAE-42B6-A1D3-86771D0BEFDE}" dt="2024-11-21T09:35:54.505" v="411"/>
          <ac:spMkLst>
            <pc:docMk/>
            <pc:sldMk cId="3463734838" sldId="3373"/>
            <ac:spMk id="6" creationId="{F114988E-32C4-6CFF-B6E2-A42725D3E795}"/>
          </ac:spMkLst>
        </pc:spChg>
        <pc:spChg chg="mod">
          <ac:chgData name="Leandro Castro" userId="a5830e97-f91a-4d0a-adcc-0159690fc7ca" providerId="ADAL" clId="{8D7269B8-ECAE-42B6-A1D3-86771D0BEFDE}" dt="2024-11-21T09:36:10.237" v="441" actId="20577"/>
          <ac:spMkLst>
            <pc:docMk/>
            <pc:sldMk cId="3463734838" sldId="3373"/>
            <ac:spMk id="7" creationId="{02DF5BF8-ED44-D8FD-C6C5-5E86CAC74CE9}"/>
          </ac:spMkLst>
        </pc:spChg>
        <pc:spChg chg="add del mod">
          <ac:chgData name="Leandro Castro" userId="a5830e97-f91a-4d0a-adcc-0159690fc7ca" providerId="ADAL" clId="{8D7269B8-ECAE-42B6-A1D3-86771D0BEFDE}" dt="2024-11-18T14:57:20.324" v="300" actId="478"/>
          <ac:spMkLst>
            <pc:docMk/>
            <pc:sldMk cId="3463734838" sldId="3373"/>
            <ac:spMk id="7" creationId="{336A3F73-254A-E723-AE35-F6C45AC9FD61}"/>
          </ac:spMkLst>
        </pc:spChg>
        <pc:grpChg chg="add mod">
          <ac:chgData name="Leandro Castro" userId="a5830e97-f91a-4d0a-adcc-0159690fc7ca" providerId="ADAL" clId="{8D7269B8-ECAE-42B6-A1D3-86771D0BEFDE}" dt="2024-11-21T09:35:54.505" v="411"/>
          <ac:grpSpMkLst>
            <pc:docMk/>
            <pc:sldMk cId="3463734838" sldId="3373"/>
            <ac:grpSpMk id="4" creationId="{35965EB6-5ABF-6F7E-3D5B-519938A92DE0}"/>
          </ac:grpSpMkLst>
        </pc:grpChg>
        <pc:grpChg chg="mod">
          <ac:chgData name="Leandro Castro" userId="a5830e97-f91a-4d0a-adcc-0159690fc7ca" providerId="ADAL" clId="{8D7269B8-ECAE-42B6-A1D3-86771D0BEFDE}" dt="2024-11-21T09:35:54.505" v="411"/>
          <ac:grpSpMkLst>
            <pc:docMk/>
            <pc:sldMk cId="3463734838" sldId="3373"/>
            <ac:grpSpMk id="10" creationId="{3057746F-471B-C352-2982-DB78B5951E29}"/>
          </ac:grpSpMkLst>
        </pc:grpChg>
        <pc:grpChg chg="mod">
          <ac:chgData name="Leandro Castro" userId="a5830e97-f91a-4d0a-adcc-0159690fc7ca" providerId="ADAL" clId="{8D7269B8-ECAE-42B6-A1D3-86771D0BEFDE}" dt="2024-11-21T09:35:54.505" v="411"/>
          <ac:grpSpMkLst>
            <pc:docMk/>
            <pc:sldMk cId="3463734838" sldId="3373"/>
            <ac:grpSpMk id="12" creationId="{60E5B6BE-314B-FC56-B982-1BB04B57CD63}"/>
          </ac:grpSpMkLst>
        </pc:grpChg>
        <pc:picChg chg="del">
          <ac:chgData name="Leandro Castro" userId="a5830e97-f91a-4d0a-adcc-0159690fc7ca" providerId="ADAL" clId="{8D7269B8-ECAE-42B6-A1D3-86771D0BEFDE}" dt="2024-11-18T14:57:11.355" v="297" actId="478"/>
          <ac:picMkLst>
            <pc:docMk/>
            <pc:sldMk cId="3463734838" sldId="3373"/>
            <ac:picMk id="5" creationId="{24C0B59B-D0EF-A205-55C0-CB56A5F81B0B}"/>
          </ac:picMkLst>
        </pc:picChg>
        <pc:picChg chg="mod">
          <ac:chgData name="Leandro Castro" userId="a5830e97-f91a-4d0a-adcc-0159690fc7ca" providerId="ADAL" clId="{8D7269B8-ECAE-42B6-A1D3-86771D0BEFDE}" dt="2024-11-21T09:35:54.505" v="411"/>
          <ac:picMkLst>
            <pc:docMk/>
            <pc:sldMk cId="3463734838" sldId="3373"/>
            <ac:picMk id="5" creationId="{DA3FBA62-C8B2-3CF5-9FAD-687CCEBB7334}"/>
          </ac:picMkLst>
        </pc:picChg>
        <pc:picChg chg="del mod">
          <ac:chgData name="Leandro Castro" userId="a5830e97-f91a-4d0a-adcc-0159690fc7ca" providerId="ADAL" clId="{8D7269B8-ECAE-42B6-A1D3-86771D0BEFDE}" dt="2024-11-18T14:57:10.768" v="296" actId="478"/>
          <ac:picMkLst>
            <pc:docMk/>
            <pc:sldMk cId="3463734838" sldId="3373"/>
            <ac:picMk id="6" creationId="{6383E9BA-0D97-A876-87A5-451837C331B1}"/>
          </ac:picMkLst>
        </pc:picChg>
        <pc:picChg chg="add del mod">
          <ac:chgData name="Leandro Castro" userId="a5830e97-f91a-4d0a-adcc-0159690fc7ca" providerId="ADAL" clId="{8D7269B8-ECAE-42B6-A1D3-86771D0BEFDE}" dt="2024-11-21T09:35:40.209" v="410" actId="478"/>
          <ac:picMkLst>
            <pc:docMk/>
            <pc:sldMk cId="3463734838" sldId="3373"/>
            <ac:picMk id="8" creationId="{C31337F5-0C04-ACA8-EF5A-A950B0D8386B}"/>
          </ac:picMkLst>
        </pc:picChg>
        <pc:picChg chg="mod">
          <ac:chgData name="Leandro Castro" userId="a5830e97-f91a-4d0a-adcc-0159690fc7ca" providerId="ADAL" clId="{8D7269B8-ECAE-42B6-A1D3-86771D0BEFDE}" dt="2024-11-21T09:35:54.505" v="411"/>
          <ac:picMkLst>
            <pc:docMk/>
            <pc:sldMk cId="3463734838" sldId="3373"/>
            <ac:picMk id="9" creationId="{DB452EE7-B402-36FD-C40D-798603B3EDB9}"/>
          </ac:picMkLst>
        </pc:picChg>
        <pc:cxnChg chg="mod">
          <ac:chgData name="Leandro Castro" userId="a5830e97-f91a-4d0a-adcc-0159690fc7ca" providerId="ADAL" clId="{8D7269B8-ECAE-42B6-A1D3-86771D0BEFDE}" dt="2024-11-21T09:35:54.505" v="411"/>
          <ac:cxnSpMkLst>
            <pc:docMk/>
            <pc:sldMk cId="3463734838" sldId="3373"/>
            <ac:cxnSpMk id="11" creationId="{F226BD74-9412-03DF-AC03-ED66B7269E05}"/>
          </ac:cxnSpMkLst>
        </pc:cxnChg>
        <pc:cxnChg chg="mod">
          <ac:chgData name="Leandro Castro" userId="a5830e97-f91a-4d0a-adcc-0159690fc7ca" providerId="ADAL" clId="{8D7269B8-ECAE-42B6-A1D3-86771D0BEFDE}" dt="2024-11-21T09:35:54.505" v="411"/>
          <ac:cxnSpMkLst>
            <pc:docMk/>
            <pc:sldMk cId="3463734838" sldId="3373"/>
            <ac:cxnSpMk id="13" creationId="{D8160281-7FC9-6EF7-756D-5C5494F2017A}"/>
          </ac:cxnSpMkLst>
        </pc:cxnChg>
        <pc:cxnChg chg="mod">
          <ac:chgData name="Leandro Castro" userId="a5830e97-f91a-4d0a-adcc-0159690fc7ca" providerId="ADAL" clId="{8D7269B8-ECAE-42B6-A1D3-86771D0BEFDE}" dt="2024-11-21T09:35:54.505" v="411"/>
          <ac:cxnSpMkLst>
            <pc:docMk/>
            <pc:sldMk cId="3463734838" sldId="3373"/>
            <ac:cxnSpMk id="14" creationId="{65FE0908-4C96-8B58-D847-734E2404F9BA}"/>
          </ac:cxnSpMkLst>
        </pc:cxnChg>
      </pc:sldChg>
      <pc:sldChg chg="add del">
        <pc:chgData name="Leandro Castro" userId="a5830e97-f91a-4d0a-adcc-0159690fc7ca" providerId="ADAL" clId="{8D7269B8-ECAE-42B6-A1D3-86771D0BEFDE}" dt="2024-11-21T09:34:11.715" v="408" actId="47"/>
        <pc:sldMkLst>
          <pc:docMk/>
          <pc:sldMk cId="2880055110" sldId="33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E155D-A166-4AD7-A27E-0BE5369F1739}"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9EC93-4A60-4CFB-BBCB-2F0C362409D3}" type="slidenum">
              <a:rPr lang="en-US" smtClean="0"/>
              <a:t>‹#›</a:t>
            </a:fld>
            <a:endParaRPr lang="en-US"/>
          </a:p>
        </p:txBody>
      </p:sp>
    </p:spTree>
    <p:extLst>
      <p:ext uri="{BB962C8B-B14F-4D97-AF65-F5344CB8AC3E}">
        <p14:creationId xmlns:p14="http://schemas.microsoft.com/office/powerpoint/2010/main" val="752954920"/>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Bom </a:t>
            </a:r>
            <a:r>
              <a:rPr lang="en-US" dirty="0" err="1"/>
              <a:t>dia</a:t>
            </a:r>
            <a:r>
              <a:rPr lang="en-US" dirty="0"/>
              <a:t> a </a:t>
            </a:r>
            <a:r>
              <a:rPr lang="en-US" dirty="0" err="1"/>
              <a:t>todos</a:t>
            </a:r>
            <a:r>
              <a:rPr lang="en-US" dirty="0"/>
              <a:t>. </a:t>
            </a:r>
            <a:r>
              <a:rPr lang="en-US" dirty="0" err="1"/>
              <a:t>Gostaria</a:t>
            </a:r>
            <a:r>
              <a:rPr lang="en-US" dirty="0"/>
              <a:t> </a:t>
            </a:r>
            <a:r>
              <a:rPr lang="en-US" dirty="0" err="1"/>
              <a:t>primeiramente</a:t>
            </a:r>
            <a:r>
              <a:rPr lang="en-US" dirty="0"/>
              <a:t> de </a:t>
            </a:r>
            <a:r>
              <a:rPr lang="en-US" dirty="0" err="1"/>
              <a:t>agracer</a:t>
            </a:r>
            <a:r>
              <a:rPr lang="en-US" dirty="0"/>
              <a:t> a </a:t>
            </a:r>
            <a:r>
              <a:rPr lang="en-US" dirty="0" err="1"/>
              <a:t>presen</a:t>
            </a:r>
            <a:r>
              <a:rPr lang="pt-BR" dirty="0" err="1"/>
              <a:t>ça</a:t>
            </a:r>
            <a:r>
              <a:rPr lang="pt-BR" dirty="0"/>
              <a:t> de vocês e também ao evento por ter feito esse convite. Essa apresentação foi feita pelo meu colega Peter Van Wyk que é um cientista com décadas de experiencia na aquicultura. Ele fez uma profunda análise de dados reais de campo avaliando o desempenho de várias dietas com perfis diferentes de valores e composição nutricional. Ele fez uma abordagem bastante interessante cruzando essas informações com desempenho da cada ração. Esse apanhado permitiu plotar em um modelo econômico e avaliar o que realmente vale a pena financeiramente para o produtor. </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a:t>
            </a:fld>
            <a:endParaRPr lang="en-US"/>
          </a:p>
        </p:txBody>
      </p:sp>
    </p:spTree>
    <p:extLst>
      <p:ext uri="{BB962C8B-B14F-4D97-AF65-F5344CB8AC3E}">
        <p14:creationId xmlns:p14="http://schemas.microsoft.com/office/powerpoint/2010/main" val="185498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OK. Então, primeiro, vamos ver quais são os benefícios potenciais, em termos de mudanças nos lucros dos criadouros, resultantes da mudança de uma alimentação de maior custo para alimentações de menor custo. Para analisar isso, começamos com um cenário de referência no qual um alimento suplementar relativamente caro foi utilizado, custando $40/kg, e que suportava uma taxa de sobrevivência de 60% até PL12.</a:t>
            </a:r>
          </a:p>
          <a:p>
            <a:endParaRPr lang="pt-BR" dirty="0"/>
          </a:p>
          <a:p>
            <a:r>
              <a:rPr lang="pt-BR" dirty="0"/>
              <a:t>Assumindo um preço "normal" de PL de $3,00 por mil </a:t>
            </a:r>
            <a:r>
              <a:rPr lang="pt-BR" dirty="0" err="1"/>
              <a:t>PLs</a:t>
            </a:r>
            <a:r>
              <a:rPr lang="pt-BR" dirty="0"/>
              <a:t>, e mantendo todas as outras variáveis constantes, reduzimos o preço médio dos alimentos suplementares em 5%, 10%, 15%, etc., até 50%. Este gráfico mostra o aumento percentual nos lucros com as reduções no preço dos alimentos.</a:t>
            </a:r>
          </a:p>
          <a:p>
            <a:endParaRPr lang="pt-BR" dirty="0"/>
          </a:p>
          <a:p>
            <a:r>
              <a:rPr lang="pt-BR" dirty="0"/>
              <a:t>Reduzir os custos dos alimentos em 50% aumenta os lucros em apenas 6,8%. Para cada redução de 1% no preço dos alimentos, o lucro aumentou apenas 0,14%.</a:t>
            </a:r>
          </a:p>
          <a:p>
            <a:endParaRPr lang="pt-BR" dirty="0"/>
          </a:p>
          <a:p>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10</a:t>
            </a:fld>
            <a:endParaRPr lang="en-US"/>
          </a:p>
        </p:txBody>
      </p:sp>
    </p:spTree>
    <p:extLst>
      <p:ext uri="{BB962C8B-B14F-4D97-AF65-F5344CB8AC3E}">
        <p14:creationId xmlns:p14="http://schemas.microsoft.com/office/powerpoint/2010/main" val="101165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Então, analisamos qual seria a vantagem potencial de lucro ao mudar para alimentos de menor custo quando os preços das PL estão realmente baixos, como estão agora. Este cenário assume que o preço das PL é de apenas $2,00 por 1000 PL. Além do preço mais baixo das PL, esta análise de sensibilidade seguiu todas as mesmas suposições do cenário anterior.</a:t>
            </a:r>
          </a:p>
          <a:p>
            <a:endParaRPr lang="pt-BR" dirty="0"/>
          </a:p>
          <a:p>
            <a:r>
              <a:rPr lang="pt-BR" dirty="0"/>
              <a:t>Então, o que descobrimos é que, quando os preços das PL estão baixos, o lucro é muito mais sensível aos preços dos alimentos. Reduzir o custo dos alimentos em 50%, de $40/kg para $20/kg, pode aumentar os lucros em 28,5%, 0,57% para cada redução de 1% no custo dos alimentos.</a:t>
            </a:r>
          </a:p>
          <a:p>
            <a:endParaRPr lang="pt-BR" dirty="0"/>
          </a:p>
          <a:p>
            <a:r>
              <a:rPr lang="pt-BR" dirty="0"/>
              <a:t>Eu digo "potencialmente" porque ambos os cenários assumem que alimentos que custam metade do preço dos alimentos mais caros suportam taxas de sobrevivência iguais.</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11</a:t>
            </a:fld>
            <a:endParaRPr lang="en-US"/>
          </a:p>
        </p:txBody>
      </p:sp>
    </p:spTree>
    <p:extLst>
      <p:ext uri="{BB962C8B-B14F-4D97-AF65-F5344CB8AC3E}">
        <p14:creationId xmlns:p14="http://schemas.microsoft.com/office/powerpoint/2010/main" val="86628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56FB-D238-F6FB-8A4E-32908E7C5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8DD73-D216-9C91-4327-16D8C2CEF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92830-C29D-B052-6AE4-72ED0B4BDE34}"/>
              </a:ext>
            </a:extLst>
          </p:cNvPr>
          <p:cNvSpPr>
            <a:spLocks noGrp="1"/>
          </p:cNvSpPr>
          <p:nvPr>
            <p:ph type="body" idx="1"/>
          </p:nvPr>
        </p:nvSpPr>
        <p:spPr/>
        <p:txBody>
          <a:bodyPr/>
          <a:lstStyle/>
          <a:p>
            <a:r>
              <a:rPr lang="pt-BR" dirty="0"/>
              <a:t>Eu digo "potencialmente" porque ambos os cenários assumem que alimentos que custam metade do preço dos alimentos mais caros suportam taxas de sobrevivência iguais.</a:t>
            </a:r>
          </a:p>
          <a:p>
            <a:endParaRPr lang="pt-BR" dirty="0"/>
          </a:p>
          <a:p>
            <a:r>
              <a:rPr lang="pt-BR" dirty="0"/>
              <a:t>Mas essa é uma suposição razoável? Acho que a maioria de nós entende que existe uma relação direta entre o custo e a qualidade dos alimentos.</a:t>
            </a:r>
            <a:endParaRPr lang="en-US" dirty="0"/>
          </a:p>
        </p:txBody>
      </p:sp>
      <p:sp>
        <p:nvSpPr>
          <p:cNvPr id="4" name="Slide Number Placeholder 3">
            <a:extLst>
              <a:ext uri="{FF2B5EF4-FFF2-40B4-BE49-F238E27FC236}">
                <a16:creationId xmlns:a16="http://schemas.microsoft.com/office/drawing/2014/main" id="{D334E834-762E-CC61-3584-31DDD504E53D}"/>
              </a:ext>
            </a:extLst>
          </p:cNvPr>
          <p:cNvSpPr>
            <a:spLocks noGrp="1"/>
          </p:cNvSpPr>
          <p:nvPr>
            <p:ph type="sldNum" sz="quarter" idx="5"/>
          </p:nvPr>
        </p:nvSpPr>
        <p:spPr/>
        <p:txBody>
          <a:bodyPr/>
          <a:lstStyle/>
          <a:p>
            <a:fld id="{0E19EC93-4A60-4CFB-BBCB-2F0C362409D3}" type="slidenum">
              <a:rPr lang="en-US" smtClean="0"/>
              <a:t>12</a:t>
            </a:fld>
            <a:endParaRPr lang="en-US"/>
          </a:p>
        </p:txBody>
      </p:sp>
    </p:spTree>
    <p:extLst>
      <p:ext uri="{BB962C8B-B14F-4D97-AF65-F5344CB8AC3E}">
        <p14:creationId xmlns:p14="http://schemas.microsoft.com/office/powerpoint/2010/main" val="429185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Então, o que define uma ração de qualidade superior?</a:t>
            </a:r>
          </a:p>
          <a:p>
            <a:endParaRPr lang="pt-BR" dirty="0"/>
          </a:p>
          <a:p>
            <a:r>
              <a:rPr lang="pt-BR" dirty="0"/>
              <a:t>Níveis mais altos de proteína? Não necessariamente.</a:t>
            </a:r>
          </a:p>
          <a:p>
            <a:endParaRPr lang="pt-BR" dirty="0"/>
          </a:p>
          <a:p>
            <a:r>
              <a:rPr lang="pt-BR" dirty="0"/>
              <a:t>Z Pro, a ração premium de pós-larva da Zeigler, foi testada contra quatro das rações concorrentes mais vendidas, todas com níveis garantidos de proteína mais altos que o Z Pro.</a:t>
            </a:r>
          </a:p>
          <a:p>
            <a:endParaRPr lang="pt-BR" dirty="0"/>
          </a:p>
          <a:p>
            <a:r>
              <a:rPr lang="pt-BR" dirty="0"/>
              <a:t>Nesses testes, os tanques alimentados com Z Pro cresceram até 18% mais rápido do que as dietas concorrentes e tiveram uma média de 7% a mais de sobrevivência.</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13</a:t>
            </a:fld>
            <a:endParaRPr lang="en-US"/>
          </a:p>
        </p:txBody>
      </p:sp>
    </p:spTree>
    <p:extLst>
      <p:ext uri="{BB962C8B-B14F-4D97-AF65-F5344CB8AC3E}">
        <p14:creationId xmlns:p14="http://schemas.microsoft.com/office/powerpoint/2010/main" val="29637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a:p>
            <a:r>
              <a:rPr lang="pt-BR" dirty="0"/>
              <a:t>Tradução do Texto</a:t>
            </a:r>
          </a:p>
          <a:p>
            <a:r>
              <a:rPr lang="pt-BR" dirty="0"/>
              <a:t>A chave para o desempenho superior do Z Pro está na formulação e nos ingredientes.</a:t>
            </a:r>
          </a:p>
          <a:p>
            <a:endParaRPr lang="pt-BR" dirty="0"/>
          </a:p>
          <a:p>
            <a:r>
              <a:rPr lang="pt-BR" dirty="0"/>
              <a:t>Z Pro foi cuidadosamente formulado para atender aos requisitos nutricionais de mais de 70 nutrientes.</a:t>
            </a:r>
          </a:p>
          <a:p>
            <a:endParaRPr lang="pt-BR" dirty="0"/>
          </a:p>
          <a:p>
            <a:r>
              <a:rPr lang="pt-BR" dirty="0"/>
              <a:t>Os ingredientes do Z Pro foram selecionados para maximizar a digestibilidade.</a:t>
            </a:r>
          </a:p>
          <a:p>
            <a:endParaRPr lang="pt-BR" dirty="0"/>
          </a:p>
          <a:p>
            <a:r>
              <a:rPr lang="pt-BR" dirty="0"/>
              <a:t>Como resultado:</a:t>
            </a:r>
          </a:p>
          <a:p>
            <a:r>
              <a:rPr lang="pt-BR" dirty="0"/>
              <a:t>Z Pro tem maior eficiência de proteína, resultando em uma maior porcentagem de nutrientes assimilados pelo camarão. Isso reduz a produção de amônia e outros resíduos, resultando em melhor qualidade da água.</a:t>
            </a:r>
          </a:p>
          <a:p>
            <a:endParaRPr lang="pt-BR" dirty="0"/>
          </a:p>
          <a:p>
            <a:r>
              <a:rPr lang="pt-BR" dirty="0"/>
              <a:t>E melhor qualidade da água significa melhor sobrevivência.</a:t>
            </a:r>
          </a:p>
          <a:p>
            <a:endParaRPr lang="pt-BR" dirty="0"/>
          </a:p>
          <a:p>
            <a:endParaRPr lang="pt-BR" dirty="0"/>
          </a:p>
          <a:p>
            <a:endParaRPr lang="pt-BR" dirty="0"/>
          </a:p>
          <a:p>
            <a:endParaRPr lang="pt-BR" dirty="0"/>
          </a:p>
          <a:p>
            <a:endParaRPr lang="pt-BR" dirty="0"/>
          </a:p>
          <a:p>
            <a:endParaRPr lang="pt-BR"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62598-DDF1-4924-A650-1895D32DD4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56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Estudos com pós-larvas no Laboratório de Pesquisa em Aquicultura da Zeigler demonstram consistentemente que há uma relação direta entre os níveis de proteína da ração e a amônia.</a:t>
            </a:r>
          </a:p>
          <a:p>
            <a:endParaRPr lang="pt-BR" dirty="0"/>
          </a:p>
          <a:p>
            <a:r>
              <a:rPr lang="pt-BR" dirty="0"/>
              <a:t>Os níveis de amônia aumentam com o aumento do nível de proteína da ração.</a:t>
            </a:r>
          </a:p>
          <a:p>
            <a:endParaRPr lang="pt-BR" dirty="0"/>
          </a:p>
          <a:p>
            <a:r>
              <a:rPr lang="pt-BR" dirty="0"/>
              <a:t>E nossos estudos também mostram uma relação inversa direta entre o peso de colheita dos camarões e os níveis de amônia.</a:t>
            </a:r>
          </a:p>
          <a:p>
            <a:endParaRPr lang="pt-BR" dirty="0"/>
          </a:p>
          <a:p>
            <a:r>
              <a:rPr lang="pt-BR" dirty="0"/>
              <a:t>O peso médio de colheita dos camarões diminui à medida que os níveis de amônia aumentam.</a:t>
            </a:r>
            <a:endParaRPr lang="en-US" dirty="0"/>
          </a:p>
        </p:txBody>
      </p:sp>
      <p:sp>
        <p:nvSpPr>
          <p:cNvPr id="4" name="Slide Number Placeholder 3"/>
          <p:cNvSpPr>
            <a:spLocks noGrp="1"/>
          </p:cNvSpPr>
          <p:nvPr>
            <p:ph type="sldNum" sz="quarter" idx="5"/>
          </p:nvPr>
        </p:nvSpPr>
        <p:spPr/>
        <p:txBody>
          <a:bodyPr/>
          <a:lstStyle/>
          <a:p>
            <a:fld id="{5E87E534-981E-4821-B0FB-20837CE88CBF}" type="slidenum">
              <a:rPr lang="en-US" smtClean="0"/>
              <a:t>15</a:t>
            </a:fld>
            <a:endParaRPr lang="en-US"/>
          </a:p>
        </p:txBody>
      </p:sp>
    </p:spTree>
    <p:extLst>
      <p:ext uri="{BB962C8B-B14F-4D97-AF65-F5344CB8AC3E}">
        <p14:creationId xmlns:p14="http://schemas.microsoft.com/office/powerpoint/2010/main" val="3052288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18664"/>
          </a:xfrm>
        </p:spPr>
        <p:txBody>
          <a:bodyPr/>
          <a:lstStyle/>
          <a:p>
            <a:r>
              <a:rPr lang="pt-BR" dirty="0"/>
              <a:t>Por que o peso na colheita é importante? Diversos estudos demonstraram que pós-larvas (</a:t>
            </a:r>
            <a:r>
              <a:rPr lang="pt-BR" dirty="0" err="1"/>
              <a:t>PLs</a:t>
            </a:r>
            <a:r>
              <a:rPr lang="pt-BR" dirty="0"/>
              <a:t>) maiores e mais robustas têm um desempenho melhor quando deixam a incubadora. </a:t>
            </a:r>
            <a:r>
              <a:rPr lang="pt-BR" dirty="0" err="1"/>
              <a:t>PLs</a:t>
            </a:r>
            <a:r>
              <a:rPr lang="pt-BR" dirty="0"/>
              <a:t> maiores são mais capazes de tolerar estresses ambientais e resistir a desafios de doenças.</a:t>
            </a:r>
          </a:p>
          <a:p>
            <a:endParaRPr lang="pt-BR" dirty="0"/>
          </a:p>
          <a:p>
            <a:r>
              <a:rPr lang="pt-BR" dirty="0"/>
              <a:t>Estes são os resultados de um estudo em que acompanhamos o desempenho de </a:t>
            </a:r>
            <a:r>
              <a:rPr lang="pt-BR" dirty="0" err="1"/>
              <a:t>PLs</a:t>
            </a:r>
            <a:r>
              <a:rPr lang="pt-BR" dirty="0"/>
              <a:t> de dois conjuntos de tanques de incubadoras comerciais: um conjunto foi alimentado com Z Pro e o outro conjunto foi alimentado com um coquetel de rações concorrentes.</a:t>
            </a:r>
          </a:p>
          <a:p>
            <a:endParaRPr lang="pt-BR" dirty="0"/>
          </a:p>
          <a:p>
            <a:r>
              <a:rPr lang="pt-BR" dirty="0"/>
              <a:t>No final da fase de incubadora, os tanques alimentados com Z Pro tiveram uma média de 2,14 mg, em comparação com 1,8 mg para os tanques de controle, e a sobrevivência foi de 71,8% em comparação com 65,7% para o controle.</a:t>
            </a:r>
          </a:p>
          <a:p>
            <a:endParaRPr lang="pt-BR" dirty="0"/>
          </a:p>
          <a:p>
            <a:r>
              <a:rPr lang="pt-BR" dirty="0"/>
              <a:t>Após serem transferidos para os viveiros de crescimento, todos os camarões foram alimentados com a mesma dieta de viveiro. Nos viveiros de crescimento, os camarões dos tanques larvais alimentados com Z Pro tiveram uma sobrevivência de 74,6% em comparação com 66,6% de sobrevivência dos camarões de controle.</a:t>
            </a:r>
          </a:p>
          <a:p>
            <a:endParaRPr lang="pt-BR" dirty="0"/>
          </a:p>
          <a:p>
            <a:r>
              <a:rPr lang="pt-BR" dirty="0"/>
              <a:t>Portanto, alimentar com rações de qualidade na incubadora resulta em </a:t>
            </a:r>
            <a:r>
              <a:rPr lang="pt-BR" dirty="0" err="1"/>
              <a:t>PLs</a:t>
            </a:r>
            <a:r>
              <a:rPr lang="pt-BR" dirty="0"/>
              <a:t> maiores e mais robustas, que provavelmente terão uma maior sobrevivência nas fases subsequentes de cultivo.</a:t>
            </a:r>
          </a:p>
          <a:p>
            <a:endParaRPr lang="pt-BR" dirty="0"/>
          </a:p>
          <a:p>
            <a:endParaRPr lang="pt-BR" dirty="0"/>
          </a:p>
          <a:p>
            <a:endParaRPr lang="pt-BR" dirty="0"/>
          </a:p>
          <a:p>
            <a:endParaRPr lang="pt-BR" dirty="0"/>
          </a:p>
          <a:p>
            <a:endParaRPr lang="pt-BR" dirty="0"/>
          </a:p>
          <a:p>
            <a:endParaRPr lang="pt-BR" dirty="0"/>
          </a:p>
          <a:p>
            <a:endParaRPr lang="en-US" dirty="0"/>
          </a:p>
        </p:txBody>
      </p:sp>
      <p:sp>
        <p:nvSpPr>
          <p:cNvPr id="4" name="Slide Number Placeholder 3"/>
          <p:cNvSpPr>
            <a:spLocks noGrp="1"/>
          </p:cNvSpPr>
          <p:nvPr>
            <p:ph type="sldNum" sz="quarter" idx="5"/>
          </p:nvPr>
        </p:nvSpPr>
        <p:spPr/>
        <p:txBody>
          <a:bodyPr/>
          <a:lstStyle/>
          <a:p>
            <a:fld id="{5E87E534-981E-4821-B0FB-20837CE88CBF}" type="slidenum">
              <a:rPr lang="en-US" smtClean="0"/>
              <a:t>16</a:t>
            </a:fld>
            <a:endParaRPr lang="en-US"/>
          </a:p>
        </p:txBody>
      </p:sp>
    </p:spTree>
    <p:extLst>
      <p:ext uri="{BB962C8B-B14F-4D97-AF65-F5344CB8AC3E}">
        <p14:creationId xmlns:p14="http://schemas.microsoft.com/office/powerpoint/2010/main" val="190051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790" y="4400550"/>
            <a:ext cx="5486400" cy="3600450"/>
          </a:xfrm>
        </p:spPr>
        <p:txBody>
          <a:bodyPr/>
          <a:lstStyle/>
          <a:p>
            <a:r>
              <a:rPr lang="pt-BR" dirty="0"/>
              <a:t>Então, quais são as diferenças entre rações de alta qualidade e de baixa qualidade?</a:t>
            </a:r>
          </a:p>
          <a:p>
            <a:endParaRPr lang="pt-BR" dirty="0"/>
          </a:p>
          <a:p>
            <a:r>
              <a:rPr lang="pt-BR" dirty="0"/>
              <a:t>Obviamente, há uma diferença de preço. Qualidade tem seu preço.</a:t>
            </a:r>
          </a:p>
          <a:p>
            <a:r>
              <a:rPr lang="pt-BR" dirty="0"/>
              <a:t>Mas o que queremos dizer com qualidade?</a:t>
            </a:r>
          </a:p>
          <a:p>
            <a:endParaRPr lang="pt-BR" dirty="0"/>
          </a:p>
          <a:p>
            <a:r>
              <a:rPr lang="pt-BR" dirty="0"/>
              <a:t>Vamos examinar várias características diferentes de rações e ver como elas diferem entre rações de alta qualidade e de baixa qualidade.</a:t>
            </a:r>
          </a:p>
          <a:p>
            <a:endParaRPr lang="pt-BR" dirty="0"/>
          </a:p>
          <a:p>
            <a:r>
              <a:rPr lang="pt-BR" dirty="0"/>
              <a:t>Digestibilidade: Ingredientes-chave em rações de alta qualidade frequentemente têm melhor digestibilidade do que em rações de baixa qualidade, de modo que os nutrientes são mais </a:t>
            </a:r>
            <a:r>
              <a:rPr lang="pt-BR" dirty="0" err="1"/>
              <a:t>biodisponíveis</a:t>
            </a:r>
            <a:r>
              <a:rPr lang="pt-BR" dirty="0"/>
              <a:t>.</a:t>
            </a:r>
          </a:p>
          <a:p>
            <a:endParaRPr lang="pt-BR" dirty="0"/>
          </a:p>
          <a:p>
            <a:r>
              <a:rPr lang="pt-BR" dirty="0"/>
              <a:t>Perfil Nutricional: Os perfis nutricionais das rações de alta qualidade são mais próximos dos requisitos nutricionais dos camarões nas diferentes fases de desenvolvimento.</a:t>
            </a:r>
          </a:p>
          <a:p>
            <a:endParaRPr lang="pt-BR" dirty="0"/>
          </a:p>
          <a:p>
            <a:r>
              <a:rPr lang="pt-BR" dirty="0"/>
              <a:t>Devido à melhor digestibilidade dos ingredientes e à maior correspondência do perfil nutricional com os requisitos dos camarões, uma maior porcentagem dos nutrientes é assimilada, e uma porcentagem menor acaba na água, causando deterioração da qualidade da água.</a:t>
            </a:r>
          </a:p>
          <a:p>
            <a:endParaRPr lang="pt-BR" dirty="0"/>
          </a:p>
          <a:p>
            <a:r>
              <a:rPr lang="pt-BR" dirty="0"/>
              <a:t>Finalmente, muitas das rações de alta qualidade agora contêm ingredientes funcionais que promovem a melhoria da saúde intestinal e da resposta imunológica.</a:t>
            </a:r>
          </a:p>
          <a:p>
            <a:endParaRPr lang="pt-BR" dirty="0"/>
          </a:p>
          <a:p>
            <a:r>
              <a:rPr lang="pt-BR" dirty="0"/>
              <a:t>Devido a todos esses fatores, as rações de alta qualidade rotineiramente apoiam maiores taxas de sobrevivência.</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17</a:t>
            </a:fld>
            <a:endParaRPr lang="en-US"/>
          </a:p>
        </p:txBody>
      </p:sp>
    </p:spTree>
    <p:extLst>
      <p:ext uri="{BB962C8B-B14F-4D97-AF65-F5344CB8AC3E}">
        <p14:creationId xmlns:p14="http://schemas.microsoft.com/office/powerpoint/2010/main" val="1492081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Então, vamos ver o que acontece com os lucros quando a sobrevivência melhora como resultado do uso de uma ração de qualidade superior, embora de custo mais alto.</a:t>
            </a:r>
          </a:p>
          <a:p>
            <a:endParaRPr lang="pt-BR" dirty="0"/>
          </a:p>
          <a:p>
            <a:r>
              <a:rPr lang="pt-BR" dirty="0"/>
              <a:t>Neste caso, nosso cenário básico é uma incubadora que usa um coquetel de rações com um preço médio de $24/kg. Vamos supor que eles estejam conseguindo 50% de sobrevivência e recebendo $3,00/1.000 </a:t>
            </a:r>
            <a:r>
              <a:rPr lang="pt-BR" dirty="0" err="1"/>
              <a:t>PLs</a:t>
            </a:r>
            <a:r>
              <a:rPr lang="pt-BR" dirty="0"/>
              <a:t>.</a:t>
            </a:r>
          </a:p>
          <a:p>
            <a:endParaRPr lang="pt-BR" dirty="0"/>
          </a:p>
          <a:p>
            <a:r>
              <a:rPr lang="pt-BR" dirty="0"/>
              <a:t>Agora vamos ver o que acontece com os lucros se eles mudarem para uma ração de qualidade superior que custa 50% a mais, ou $36/kg. Temos quase certeza de que a sobrevivência vai melhorar, mas não sabemos exatamente quanto. Então, vamos ver como os lucros seriam impactados se a sobrevivência melhorasse em 1%, 2%, 3% até 8%. Eu mostrei dados de um ensaio onde conseguimos cerca de 7% a mais de sobrevivência usando uma ração de qualidade superior. A propósito, realizamos dezenas de estudos por ano em incubadoras comerciais, e nesses estudos, melhorias na sobrevivência da ordem de 5-7% são muito típicas.</a:t>
            </a:r>
          </a:p>
          <a:p>
            <a:endParaRPr lang="pt-BR" dirty="0"/>
          </a:p>
          <a:p>
            <a:r>
              <a:rPr lang="pt-BR" dirty="0"/>
              <a:t>Neste cenário, apenas uma melhoria de 1,04% na sobrevivência é necessária para compensar o custo 50% maior da ração. E para cada 1% de melhoria na sobrevivência, os lucros aumentam em 4,6%. Apenas uma melhoria de 5% na sobrevivência aumenta os lucros em relação ao nosso cenário básico em quase 20%.</a:t>
            </a:r>
          </a:p>
          <a:p>
            <a:endParaRPr lang="pt-BR" dirty="0"/>
          </a:p>
          <a:p>
            <a:endParaRPr lang="pt-BR" dirty="0"/>
          </a:p>
          <a:p>
            <a:endParaRPr lang="pt-BR" dirty="0"/>
          </a:p>
          <a:p>
            <a:endParaRPr lang="pt-BR" dirty="0"/>
          </a:p>
          <a:p>
            <a:endParaRPr lang="pt-BR" dirty="0"/>
          </a:p>
          <a:p>
            <a:endParaRPr lang="pt-BR" dirty="0"/>
          </a:p>
          <a:p>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18</a:t>
            </a:fld>
            <a:endParaRPr lang="en-US"/>
          </a:p>
        </p:txBody>
      </p:sp>
    </p:spTree>
    <p:extLst>
      <p:ext uri="{BB962C8B-B14F-4D97-AF65-F5344CB8AC3E}">
        <p14:creationId xmlns:p14="http://schemas.microsoft.com/office/powerpoint/2010/main" val="424311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Mas o que acontece quando os preços das </a:t>
            </a:r>
            <a:r>
              <a:rPr lang="pt-BR" dirty="0" err="1"/>
              <a:t>PLs</a:t>
            </a:r>
            <a:r>
              <a:rPr lang="pt-BR" dirty="0"/>
              <a:t> estão baixos, como agora? Ainda faz sentido pagar mais pela ração? E lembre-se, se a sobrevivência não for afetada, cortar os custos com ração em 50% pode aumentar o lucro da incubadora em cerca de 28%! Mas temos quase certeza de que rações mais baratas impactam a sobrevivência. Então, vamos ver a sensibilidade dos lucros em relação à sobrevivência quando as margens da incubadora estão realmente baixas.</a:t>
            </a:r>
          </a:p>
          <a:p>
            <a:endParaRPr lang="pt-BR" dirty="0"/>
          </a:p>
          <a:p>
            <a:r>
              <a:rPr lang="pt-BR" dirty="0"/>
              <a:t>Neste cenário, todas as suposições são as mesmas do cenário anterior, exceto que o preço da PL cai para $2,00/1.000 </a:t>
            </a:r>
            <a:r>
              <a:rPr lang="pt-BR" dirty="0" err="1"/>
              <a:t>PLs</a:t>
            </a:r>
            <a:r>
              <a:rPr lang="pt-BR" dirty="0"/>
              <a:t>.</a:t>
            </a:r>
          </a:p>
          <a:p>
            <a:endParaRPr lang="pt-BR" dirty="0"/>
          </a:p>
          <a:p>
            <a:r>
              <a:rPr lang="pt-BR" dirty="0"/>
              <a:t>Agora, quando mudamos para uma ração de alta qualidade que custa 50% a mais, a melhoria de sobrevivência necessária para equilibrar os custos extras da ração é um pouco maior, 1,69% em comparação com 1,05% de melhoria necessária no cenário de preço alto da PL.</a:t>
            </a:r>
          </a:p>
          <a:p>
            <a:r>
              <a:rPr lang="pt-BR" dirty="0"/>
              <a:t>Mas agora, para cada 1% de melhoria na sobrevivência, os lucros aumentam em quase 24%! Então, uma melhoria de 5% na sobrevivência agora resulta em um aumento impressionante de 80% nos lucros.</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19</a:t>
            </a:fld>
            <a:endParaRPr lang="en-US"/>
          </a:p>
        </p:txBody>
      </p:sp>
    </p:spTree>
    <p:extLst>
      <p:ext uri="{BB962C8B-B14F-4D97-AF65-F5344CB8AC3E}">
        <p14:creationId xmlns:p14="http://schemas.microsoft.com/office/powerpoint/2010/main" val="171426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Primeiro temos que ter noção do crescimento da aquicultura. O desenvolvimento da indústria cresceu mais do que se havia projetado em anos anteriores.</a:t>
            </a:r>
          </a:p>
          <a:p>
            <a:endParaRPr lang="pt-BR" dirty="0"/>
          </a:p>
          <a:p>
            <a:r>
              <a:rPr lang="pt-BR" dirty="0"/>
              <a:t>Dados da FAO de 2004 projetava-se que cerca de 50% da produção de pescado mundial seria produzido pela aquicultura por volta de 2030. Porém, esses valores foram atingidos recentemente de acordo com o relatório da FAO que saiu no ano de 2002 mostrando dados até o ano de 2020. Ou seja, 10 anos do que se havia projetado. </a:t>
            </a:r>
          </a:p>
          <a:p>
            <a:endParaRPr lang="pt-BR" dirty="0"/>
          </a:p>
          <a:p>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2</a:t>
            </a:fld>
            <a:endParaRPr lang="en-US"/>
          </a:p>
        </p:txBody>
      </p:sp>
    </p:spTree>
    <p:extLst>
      <p:ext uri="{BB962C8B-B14F-4D97-AF65-F5344CB8AC3E}">
        <p14:creationId xmlns:p14="http://schemas.microsoft.com/office/powerpoint/2010/main" val="1107005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12719-E2C7-4062-1D28-F5722AAF3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8D1E1-CF4C-2978-413B-0947FE5C3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347BB-F1AA-247C-52B4-ED4738DF2320}"/>
              </a:ext>
            </a:extLst>
          </p:cNvPr>
          <p:cNvSpPr>
            <a:spLocks noGrp="1"/>
          </p:cNvSpPr>
          <p:nvPr>
            <p:ph type="body" idx="1"/>
          </p:nvPr>
        </p:nvSpPr>
        <p:spPr/>
        <p:txBody>
          <a:bodyPr/>
          <a:lstStyle/>
          <a:p>
            <a:r>
              <a:rPr lang="pt-BR" b="0" dirty="0"/>
              <a:t>OK, então estabelecemos que os lucros são extremamente sensíveis à sobrevivência.</a:t>
            </a:r>
          </a:p>
          <a:p>
            <a:r>
              <a:rPr lang="pt-BR" b="0" dirty="0"/>
              <a:t>Agora eu gostaria de revisitar a questão da sensibilidade dos lucros aos custos de alimentação. Lembre-se desses gráficos? Esses gráficos assumem que custos de alimentação mais baixos resultam na mesma sobrevivência que rações de maior custo e qualidade superior. Mas sabemos que essa não é uma suposição realista.</a:t>
            </a:r>
          </a:p>
          <a:p>
            <a:endParaRPr lang="pt-BR" b="0" dirty="0"/>
          </a:p>
          <a:p>
            <a:r>
              <a:rPr lang="pt-BR" b="0" dirty="0"/>
              <a:t>Então fizemos a pergunta:</a:t>
            </a:r>
          </a:p>
          <a:p>
            <a:r>
              <a:rPr lang="pt-BR" b="0" dirty="0"/>
              <a:t>Quanto a sobrevivência precisaria diminuir para anular o lucro obtido com a redução dos custos de alimentação?</a:t>
            </a:r>
          </a:p>
          <a:p>
            <a:endParaRPr lang="pt-BR" b="0" dirty="0"/>
          </a:p>
          <a:p>
            <a:r>
              <a:rPr lang="pt-BR" b="0" dirty="0"/>
              <a:t>Portanto, para ambos os cenários de preço alto e baixo de PL, vamos observar cada um desses pontos no gráfico e calcular quanto a sobrevivência precisaria diminuir para reduzir a porcentagem de melhoria nos lucros a zero.</a:t>
            </a:r>
          </a:p>
          <a:p>
            <a:endParaRPr lang="pt-BR" b="1" dirty="0"/>
          </a:p>
          <a:p>
            <a:endParaRPr lang="pt-BR" b="1" dirty="0"/>
          </a:p>
          <a:p>
            <a:endParaRPr lang="pt-BR" b="1" dirty="0"/>
          </a:p>
          <a:p>
            <a:endParaRPr lang="pt-BR" b="1" dirty="0"/>
          </a:p>
          <a:p>
            <a:endParaRPr lang="pt-BR" b="1" dirty="0"/>
          </a:p>
          <a:p>
            <a:endParaRPr lang="pt-BR" b="1" dirty="0"/>
          </a:p>
          <a:p>
            <a:endParaRPr lang="en-US" b="1" dirty="0"/>
          </a:p>
        </p:txBody>
      </p:sp>
      <p:sp>
        <p:nvSpPr>
          <p:cNvPr id="4" name="Slide Number Placeholder 3">
            <a:extLst>
              <a:ext uri="{FF2B5EF4-FFF2-40B4-BE49-F238E27FC236}">
                <a16:creationId xmlns:a16="http://schemas.microsoft.com/office/drawing/2014/main" id="{1F3DA83C-A84B-1023-63B6-24506CD66480}"/>
              </a:ext>
            </a:extLst>
          </p:cNvPr>
          <p:cNvSpPr>
            <a:spLocks noGrp="1"/>
          </p:cNvSpPr>
          <p:nvPr>
            <p:ph type="sldNum" sz="quarter" idx="5"/>
          </p:nvPr>
        </p:nvSpPr>
        <p:spPr/>
        <p:txBody>
          <a:bodyPr/>
          <a:lstStyle/>
          <a:p>
            <a:fld id="{0E19EC93-4A60-4CFB-BBCB-2F0C362409D3}" type="slidenum">
              <a:rPr lang="en-US" smtClean="0"/>
              <a:t>20</a:t>
            </a:fld>
            <a:endParaRPr lang="en-US"/>
          </a:p>
        </p:txBody>
      </p:sp>
    </p:spTree>
    <p:extLst>
      <p:ext uri="{BB962C8B-B14F-4D97-AF65-F5344CB8AC3E}">
        <p14:creationId xmlns:p14="http://schemas.microsoft.com/office/powerpoint/2010/main" val="39503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9811"/>
            <a:ext cx="5699502" cy="3600450"/>
          </a:xfrm>
        </p:spPr>
        <p:txBody>
          <a:bodyPr/>
          <a:lstStyle/>
          <a:p>
            <a:r>
              <a:rPr lang="pt-BR" dirty="0"/>
              <a:t>Esta tabela apresenta os resultados dessa análise.</a:t>
            </a:r>
          </a:p>
          <a:p>
            <a:r>
              <a:rPr lang="pt-BR" dirty="0"/>
              <a:t>Começando com o custo básico de ração de $40/kg e sobrevivência de 60%, que foram as suposições para esses dois gráficos, cada linha neste gráfico mostra o que acontece se o preço da ração for reduzido em incrementos de 10%.</a:t>
            </a:r>
          </a:p>
          <a:p>
            <a:endParaRPr lang="pt-BR" dirty="0"/>
          </a:p>
          <a:p>
            <a:r>
              <a:rPr lang="pt-BR" dirty="0"/>
              <a:t>Esta coluna mostra o aumento potencial máximo no lucro se a sobrevivência não for alterada quando reduzimos os custos com ração. Estes são os pontos no gráfico mostrado no slide anterior.</a:t>
            </a:r>
          </a:p>
          <a:p>
            <a:endParaRPr lang="pt-BR" dirty="0"/>
          </a:p>
          <a:p>
            <a:r>
              <a:rPr lang="pt-BR" dirty="0"/>
              <a:t>A próxima coluna mostra quanto a sobrevivência precisaria diminuir para apagar os ganhos de lucro se a sobrevivência não for alterada. A um preço de PL de $3,00/1.000 PL, cortar os preços da ração pela metade poderia render um ganho de lucro de 6,8% se a sobrevivência não fosse alterada. Mas se a sobrevivência diminuir apenas 2%, esses ganhos de lucro seriam completamente apagados!</a:t>
            </a:r>
          </a:p>
          <a:p>
            <a:endParaRPr lang="pt-BR" dirty="0"/>
          </a:p>
          <a:p>
            <a:r>
              <a:rPr lang="pt-BR" dirty="0"/>
              <a:t>Mas o que acontece quando os preços da PL caem para $2,00/1.000? A esse preço de PL, cortar os custos de alimentação pela metade resultou em um enorme aumento de 28,5% nos lucros se a sobrevivência não fosse alterada. Então, quanto a sobrevivência teria que diminuir para apagar esses ganhos? Não muito. Uma queda na sobrevivência de apenas 3,2% apagaria completamente os ganhos de reduzir os preços da ração em 50%. Tenho que dizer, até eu fiquei chocado com este resultado!</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21</a:t>
            </a:fld>
            <a:endParaRPr lang="en-US"/>
          </a:p>
        </p:txBody>
      </p:sp>
    </p:spTree>
    <p:extLst>
      <p:ext uri="{BB962C8B-B14F-4D97-AF65-F5344CB8AC3E}">
        <p14:creationId xmlns:p14="http://schemas.microsoft.com/office/powerpoint/2010/main" val="115443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buFont typeface="Arial" panose="020B0604020202020204" pitchFamily="34" charset="0"/>
              <a:buChar char="•"/>
            </a:pPr>
            <a:r>
              <a:rPr lang="pt-BR" dirty="0"/>
              <a:t>Então, o que vemos é que os lucros são muito mais sensíveis a mudanças na sobrevivência do que a mudanças nos custos de alimentação. Por que isso? É mais fácil entender se olharmos os custos de alimentação em relação a outros custos da incubadora. Esses gráficos de pizza mostram duas situações extremas. Uma é onde o custo médio da ração é muito alto ($40/kg) e outra onde os custos da ração são muito baixos ($20/kg).</a:t>
            </a:r>
          </a:p>
          <a:p>
            <a:pPr marL="115888" indent="-115888">
              <a:buFont typeface="Arial" panose="020B0604020202020204" pitchFamily="34" charset="0"/>
              <a:buChar char="•"/>
            </a:pPr>
            <a:r>
              <a:rPr lang="pt-BR" dirty="0"/>
              <a:t>Mesmo quando os custos da ração são muito altos, eles representam apenas cerca de 12% do custo total de produção. Reduzindo os custos da ração em 50%, os custos da ração caem para apenas 6% dos custos de produção.</a:t>
            </a:r>
          </a:p>
          <a:p>
            <a:pPr marL="115888" indent="-115888">
              <a:buFont typeface="Arial" panose="020B0604020202020204" pitchFamily="34" charset="0"/>
              <a:buChar char="•"/>
            </a:pPr>
            <a:r>
              <a:rPr lang="pt-BR" dirty="0"/>
              <a:t>E uma porcentagem significativa dos custos de produção são essencialmente custos fixos para um determinado tanque de larvas. Temos que estocar </a:t>
            </a:r>
            <a:r>
              <a:rPr lang="pt-BR" dirty="0" err="1"/>
              <a:t>náuplios</a:t>
            </a:r>
            <a:r>
              <a:rPr lang="pt-BR" dirty="0"/>
              <a:t>, e estamos mantendo as densidades de estocagem constantes. Portanto, os custos de </a:t>
            </a:r>
            <a:r>
              <a:rPr lang="pt-BR" dirty="0" err="1"/>
              <a:t>náuplios</a:t>
            </a:r>
            <a:r>
              <a:rPr lang="pt-BR" dirty="0"/>
              <a:t> são essencialmente custos fixos. Criamos uma grande categoria para outros custos, que inclui algas, probióticos, produtos químicos, eletricidade, mão de obra e despesas gerais. Nenhum desses custos muda quando variamos os custos de alimentação. Os custos de alimentação variam diretamente com o número de camarões no tanque. Uma incubadora bem gerida ajusta as entradas de alimentação de acordo com o número de camarões nos tanques, então os custos de alimentação por milhão de larvas colhidas são mais ou menos constantes. Mas os custos com </a:t>
            </a:r>
            <a:r>
              <a:rPr lang="pt-BR" dirty="0" err="1"/>
              <a:t>náuplios</a:t>
            </a:r>
            <a:r>
              <a:rPr lang="pt-BR" dirty="0"/>
              <a:t> e outros custos são fixos, então, à medida que a sobrevivência aumenta, esses custos diminuem e, quando a sobrevivência diminui, eles aumentam.</a:t>
            </a:r>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pt-BR" dirty="0"/>
          </a:p>
          <a:p>
            <a:pPr marL="115888" indent="-11588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22</a:t>
            </a:fld>
            <a:endParaRPr lang="en-US"/>
          </a:p>
        </p:txBody>
      </p:sp>
    </p:spTree>
    <p:extLst>
      <p:ext uri="{BB962C8B-B14F-4D97-AF65-F5344CB8AC3E}">
        <p14:creationId xmlns:p14="http://schemas.microsoft.com/office/powerpoint/2010/main" val="86303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Então, rações de qualidade ainda são um bom valor quando os preços das </a:t>
            </a:r>
            <a:r>
              <a:rPr lang="pt-BR" dirty="0" err="1"/>
              <a:t>PLs</a:t>
            </a:r>
            <a:r>
              <a:rPr lang="pt-BR" dirty="0"/>
              <a:t> estão baixos?</a:t>
            </a:r>
          </a:p>
          <a:p>
            <a:endParaRPr lang="pt-BR" dirty="0"/>
          </a:p>
          <a:p>
            <a:r>
              <a:rPr lang="pt-BR" dirty="0"/>
              <a:t>ABSOLUTAMENTE!</a:t>
            </a:r>
          </a:p>
          <a:p>
            <a:endParaRPr lang="pt-BR" dirty="0"/>
          </a:p>
          <a:p>
            <a:r>
              <a:rPr lang="pt-BR" dirty="0"/>
              <a:t>Quando os preços das </a:t>
            </a:r>
            <a:r>
              <a:rPr lang="pt-BR" dirty="0" err="1"/>
              <a:t>PLs</a:t>
            </a:r>
            <a:r>
              <a:rPr lang="pt-BR" dirty="0"/>
              <a:t> estão baixos, a melhor estratégia para maximizar os lucros é usar rações de alta qualidade para maximizar a sobrevivência.</a:t>
            </a:r>
          </a:p>
          <a:p>
            <a:endParaRPr lang="pt-BR" dirty="0"/>
          </a:p>
          <a:p>
            <a:r>
              <a:rPr lang="pt-BR" dirty="0"/>
              <a:t>Obrigado pela sua atenção!</a:t>
            </a:r>
          </a:p>
          <a:p>
            <a:endParaRPr lang="pt-BR" dirty="0"/>
          </a:p>
          <a:p>
            <a:endParaRPr lang="pt-BR" dirty="0"/>
          </a:p>
          <a:p>
            <a:endParaRPr lang="pt-BR" dirty="0"/>
          </a:p>
          <a:p>
            <a:endParaRPr lang="pt-BR" dirty="0"/>
          </a:p>
          <a:p>
            <a:endParaRPr lang="pt-BR" dirty="0"/>
          </a:p>
          <a:p>
            <a:endParaRPr lang="pt-BR" dirty="0"/>
          </a:p>
          <a:p>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23</a:t>
            </a:fld>
            <a:endParaRPr lang="en-US"/>
          </a:p>
        </p:txBody>
      </p:sp>
    </p:spTree>
    <p:extLst>
      <p:ext uri="{BB962C8B-B14F-4D97-AF65-F5344CB8AC3E}">
        <p14:creationId xmlns:p14="http://schemas.microsoft.com/office/powerpoint/2010/main" val="68477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87E534-981E-4821-B0FB-20837CE88CBF}" type="slidenum">
              <a:rPr lang="en-US" smtClean="0"/>
              <a:t>24</a:t>
            </a:fld>
            <a:endParaRPr lang="en-US"/>
          </a:p>
        </p:txBody>
      </p:sp>
    </p:spTree>
    <p:extLst>
      <p:ext uri="{BB962C8B-B14F-4D97-AF65-F5344CB8AC3E}">
        <p14:creationId xmlns:p14="http://schemas.microsoft.com/office/powerpoint/2010/main" val="15340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M</a:t>
            </a:r>
            <a:r>
              <a:rPr lang="en-US" dirty="0"/>
              <a:t>as </a:t>
            </a:r>
            <a:r>
              <a:rPr lang="en-US" dirty="0" err="1"/>
              <a:t>quais</a:t>
            </a:r>
            <a:r>
              <a:rPr lang="en-US" dirty="0"/>
              <a:t> </a:t>
            </a:r>
            <a:r>
              <a:rPr lang="en-US" dirty="0" err="1"/>
              <a:t>são</a:t>
            </a:r>
            <a:r>
              <a:rPr lang="en-US" dirty="0"/>
              <a:t> </a:t>
            </a:r>
            <a:r>
              <a:rPr lang="en-US" dirty="0" err="1"/>
              <a:t>os</a:t>
            </a:r>
            <a:r>
              <a:rPr lang="en-US" dirty="0"/>
              <a:t> </a:t>
            </a:r>
            <a:r>
              <a:rPr lang="en-US" dirty="0" err="1"/>
              <a:t>principais</a:t>
            </a:r>
            <a:r>
              <a:rPr lang="en-US" dirty="0"/>
              <a:t> </a:t>
            </a:r>
            <a:r>
              <a:rPr lang="en-US" dirty="0" err="1"/>
              <a:t>motivos</a:t>
            </a:r>
            <a:r>
              <a:rPr lang="en-US" dirty="0"/>
              <a:t> que estao </a:t>
            </a:r>
            <a:r>
              <a:rPr lang="en-US" dirty="0" err="1"/>
              <a:t>ajudando</a:t>
            </a:r>
            <a:r>
              <a:rPr lang="en-US" dirty="0"/>
              <a:t> o </a:t>
            </a:r>
            <a:r>
              <a:rPr lang="en-US" dirty="0" err="1"/>
              <a:t>desenvolvimento</a:t>
            </a:r>
            <a:r>
              <a:rPr lang="en-US" dirty="0"/>
              <a:t> </a:t>
            </a:r>
            <a:r>
              <a:rPr lang="en-US" dirty="0" err="1"/>
              <a:t>desse</a:t>
            </a:r>
            <a:r>
              <a:rPr lang="en-US" dirty="0"/>
              <a:t> </a:t>
            </a:r>
            <a:r>
              <a:rPr lang="en-US" dirty="0" err="1"/>
              <a:t>setor</a:t>
            </a:r>
            <a:r>
              <a:rPr lang="en-US" dirty="0"/>
              <a:t>?</a:t>
            </a:r>
          </a:p>
        </p:txBody>
      </p:sp>
      <p:sp>
        <p:nvSpPr>
          <p:cNvPr id="4" name="Slide Number Placeholder 3"/>
          <p:cNvSpPr>
            <a:spLocks noGrp="1"/>
          </p:cNvSpPr>
          <p:nvPr>
            <p:ph type="sldNum" sz="quarter" idx="5"/>
          </p:nvPr>
        </p:nvSpPr>
        <p:spPr/>
        <p:txBody>
          <a:bodyPr/>
          <a:lstStyle/>
          <a:p>
            <a:fld id="{0E19EC93-4A60-4CFB-BBCB-2F0C362409D3}" type="slidenum">
              <a:rPr lang="en-US" smtClean="0"/>
              <a:t>3</a:t>
            </a:fld>
            <a:endParaRPr lang="en-US"/>
          </a:p>
        </p:txBody>
      </p:sp>
    </p:spTree>
    <p:extLst>
      <p:ext uri="{BB962C8B-B14F-4D97-AF65-F5344CB8AC3E}">
        <p14:creationId xmlns:p14="http://schemas.microsoft.com/office/powerpoint/2010/main" val="199063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 </a:t>
            </a:r>
            <a:r>
              <a:rPr lang="en-US" dirty="0" err="1"/>
              <a:t>noticia</a:t>
            </a:r>
            <a:r>
              <a:rPr lang="en-US" dirty="0"/>
              <a:t> que </a:t>
            </a:r>
            <a:r>
              <a:rPr lang="en-US" dirty="0" err="1"/>
              <a:t>atrapalha</a:t>
            </a:r>
            <a:r>
              <a:rPr lang="en-US" dirty="0"/>
              <a:t> muito o </a:t>
            </a:r>
            <a:r>
              <a:rPr lang="en-US" dirty="0" err="1"/>
              <a:t>setor</a:t>
            </a:r>
            <a:r>
              <a:rPr lang="en-US" dirty="0"/>
              <a:t> </a:t>
            </a:r>
            <a:r>
              <a:rPr lang="en-US" dirty="0" err="1"/>
              <a:t>particulamente</a:t>
            </a:r>
            <a:r>
              <a:rPr lang="en-US" dirty="0"/>
              <a:t> </a:t>
            </a:r>
            <a:r>
              <a:rPr lang="en-US" dirty="0" err="1"/>
              <a:t>quando</a:t>
            </a:r>
            <a:r>
              <a:rPr lang="en-US" dirty="0"/>
              <a:t> </a:t>
            </a:r>
            <a:r>
              <a:rPr lang="en-US" dirty="0" err="1"/>
              <a:t>falamos</a:t>
            </a:r>
            <a:r>
              <a:rPr lang="en-US" dirty="0"/>
              <a:t> da </a:t>
            </a:r>
            <a:r>
              <a:rPr lang="en-US" dirty="0" err="1"/>
              <a:t>carcinicultura</a:t>
            </a:r>
            <a:r>
              <a:rPr lang="en-US" dirty="0"/>
              <a:t> é o valor do produto final.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Com a </a:t>
            </a:r>
            <a:r>
              <a:rPr lang="en-US" sz="1400" dirty="0" err="1">
                <a:solidFill>
                  <a:schemeClr val="tx1"/>
                </a:solidFill>
              </a:rPr>
              <a:t>alta</a:t>
            </a:r>
            <a:r>
              <a:rPr lang="en-US" sz="1400" dirty="0">
                <a:solidFill>
                  <a:schemeClr val="tx1"/>
                </a:solidFill>
              </a:rPr>
              <a:t> </a:t>
            </a:r>
            <a:r>
              <a:rPr lang="en-US" sz="1400" dirty="0" err="1">
                <a:solidFill>
                  <a:schemeClr val="tx1"/>
                </a:solidFill>
              </a:rPr>
              <a:t>oferta</a:t>
            </a:r>
            <a:r>
              <a:rPr lang="en-US" sz="1400" dirty="0">
                <a:solidFill>
                  <a:schemeClr val="tx1"/>
                </a:solidFill>
              </a:rPr>
              <a:t> de </a:t>
            </a:r>
            <a:r>
              <a:rPr lang="en-US" sz="1400" dirty="0" err="1">
                <a:solidFill>
                  <a:schemeClr val="tx1"/>
                </a:solidFill>
              </a:rPr>
              <a:t>camarão</a:t>
            </a:r>
            <a:r>
              <a:rPr lang="en-US" sz="1400" dirty="0">
                <a:solidFill>
                  <a:schemeClr val="tx1"/>
                </a:solidFill>
              </a:rPr>
              <a:t> no mercado e altos estoques de produto </a:t>
            </a:r>
            <a:r>
              <a:rPr lang="en-US" sz="1400" dirty="0" err="1">
                <a:solidFill>
                  <a:schemeClr val="tx1"/>
                </a:solidFill>
              </a:rPr>
              <a:t>armazenados</a:t>
            </a:r>
            <a:r>
              <a:rPr lang="en-US" sz="1400" dirty="0">
                <a:solidFill>
                  <a:schemeClr val="tx1"/>
                </a:solidFill>
              </a:rPr>
              <a:t>, o </a:t>
            </a:r>
            <a:r>
              <a:rPr lang="en-US" sz="1400" dirty="0" err="1">
                <a:solidFill>
                  <a:schemeClr val="tx1"/>
                </a:solidFill>
              </a:rPr>
              <a:t>preço</a:t>
            </a:r>
            <a:r>
              <a:rPr lang="en-US" sz="1400" dirty="0">
                <a:solidFill>
                  <a:schemeClr val="tx1"/>
                </a:solidFill>
              </a:rPr>
              <a:t> do </a:t>
            </a:r>
            <a:r>
              <a:rPr lang="en-US" sz="1400" dirty="0" err="1">
                <a:solidFill>
                  <a:schemeClr val="tx1"/>
                </a:solidFill>
              </a:rPr>
              <a:t>camarão</a:t>
            </a:r>
            <a:r>
              <a:rPr lang="en-US" sz="1400" dirty="0">
                <a:solidFill>
                  <a:schemeClr val="tx1"/>
                </a:solidFill>
              </a:rPr>
              <a:t> </a:t>
            </a:r>
            <a:r>
              <a:rPr lang="en-US" sz="1400" dirty="0" err="1">
                <a:solidFill>
                  <a:schemeClr val="tx1"/>
                </a:solidFill>
              </a:rPr>
              <a:t>vem</a:t>
            </a:r>
            <a:r>
              <a:rPr lang="en-US" sz="1400" dirty="0">
                <a:solidFill>
                  <a:schemeClr val="tx1"/>
                </a:solidFill>
              </a:rPr>
              <a:t> </a:t>
            </a:r>
            <a:r>
              <a:rPr lang="en-US" sz="1400" dirty="0" err="1">
                <a:solidFill>
                  <a:schemeClr val="tx1"/>
                </a:solidFill>
              </a:rPr>
              <a:t>caindo</a:t>
            </a:r>
            <a:r>
              <a:rPr lang="en-US" sz="1400" dirty="0">
                <a:solidFill>
                  <a:schemeClr val="tx1"/>
                </a:solidFill>
              </a:rPr>
              <a:t> </a:t>
            </a:r>
            <a:r>
              <a:rPr lang="en-US" sz="1400" dirty="0" err="1">
                <a:solidFill>
                  <a:schemeClr val="tx1"/>
                </a:solidFill>
              </a:rPr>
              <a:t>gradativamente</a:t>
            </a:r>
            <a:r>
              <a:rPr lang="en-US" sz="1400" dirty="0">
                <a:solidFill>
                  <a:schemeClr val="tx1"/>
                </a:solidFill>
              </a:rPr>
              <a:t> </a:t>
            </a:r>
            <a:r>
              <a:rPr lang="en-US" sz="1400" dirty="0" err="1">
                <a:solidFill>
                  <a:schemeClr val="tx1"/>
                </a:solidFill>
              </a:rPr>
              <a:t>desde</a:t>
            </a:r>
            <a:r>
              <a:rPr lang="en-US" sz="1400" dirty="0">
                <a:solidFill>
                  <a:schemeClr val="tx1"/>
                </a:solidFill>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rPr>
              <a:t>Infelizmente</a:t>
            </a:r>
            <a:r>
              <a:rPr lang="en-US" sz="1400" dirty="0">
                <a:solidFill>
                  <a:schemeClr val="tx1"/>
                </a:solidFill>
              </a:rPr>
              <a:t> a </a:t>
            </a:r>
            <a:r>
              <a:rPr lang="en-US" sz="1400" dirty="0" err="1">
                <a:solidFill>
                  <a:schemeClr val="tx1"/>
                </a:solidFill>
              </a:rPr>
              <a:t>expectativa</a:t>
            </a:r>
            <a:r>
              <a:rPr lang="en-US" sz="1400" dirty="0">
                <a:solidFill>
                  <a:schemeClr val="tx1"/>
                </a:solidFill>
              </a:rPr>
              <a:t> de </a:t>
            </a:r>
            <a:r>
              <a:rPr lang="en-US" sz="1400" dirty="0" err="1">
                <a:solidFill>
                  <a:schemeClr val="tx1"/>
                </a:solidFill>
              </a:rPr>
              <a:t>preços</a:t>
            </a:r>
            <a:r>
              <a:rPr lang="en-US" sz="1400" dirty="0">
                <a:solidFill>
                  <a:schemeClr val="tx1"/>
                </a:solidFill>
              </a:rPr>
              <a:t> </a:t>
            </a:r>
            <a:r>
              <a:rPr lang="en-US" sz="1400" dirty="0" err="1">
                <a:solidFill>
                  <a:schemeClr val="tx1"/>
                </a:solidFill>
              </a:rPr>
              <a:t>baixos</a:t>
            </a:r>
            <a:r>
              <a:rPr lang="en-US" sz="1400" dirty="0">
                <a:solidFill>
                  <a:schemeClr val="tx1"/>
                </a:solidFill>
              </a:rPr>
              <a:t> se </a:t>
            </a:r>
            <a:r>
              <a:rPr lang="en-US" sz="1400" dirty="0" err="1">
                <a:solidFill>
                  <a:schemeClr val="tx1"/>
                </a:solidFill>
              </a:rPr>
              <a:t>mantendo</a:t>
            </a:r>
            <a:r>
              <a:rPr lang="en-US" sz="1400" dirty="0">
                <a:solidFill>
                  <a:schemeClr val="tx1"/>
                </a:solidFill>
              </a:rPr>
              <a:t> </a:t>
            </a:r>
            <a:r>
              <a:rPr lang="en-US" sz="1400" dirty="0" err="1">
                <a:solidFill>
                  <a:schemeClr val="tx1"/>
                </a:solidFill>
              </a:rPr>
              <a:t>pelo</a:t>
            </a:r>
            <a:r>
              <a:rPr lang="en-US" sz="1400" dirty="0">
                <a:solidFill>
                  <a:schemeClr val="tx1"/>
                </a:solidFill>
              </a:rPr>
              <a:t> </a:t>
            </a:r>
            <a:r>
              <a:rPr lang="en-US" sz="1400" dirty="0" err="1">
                <a:solidFill>
                  <a:schemeClr val="tx1"/>
                </a:solidFill>
              </a:rPr>
              <a:t>menos</a:t>
            </a:r>
            <a:r>
              <a:rPr lang="en-US" sz="1400" dirty="0">
                <a:solidFill>
                  <a:schemeClr val="tx1"/>
                </a:solidFill>
              </a:rPr>
              <a:t> </a:t>
            </a:r>
            <a:r>
              <a:rPr lang="en-US" sz="1400" dirty="0" err="1">
                <a:solidFill>
                  <a:schemeClr val="tx1"/>
                </a:solidFill>
              </a:rPr>
              <a:t>por</a:t>
            </a:r>
            <a:r>
              <a:rPr lang="en-US" sz="1400" dirty="0">
                <a:solidFill>
                  <a:schemeClr val="tx1"/>
                </a:solidFill>
              </a:rPr>
              <a:t> mais um </a:t>
            </a:r>
            <a:r>
              <a:rPr lang="en-US" sz="1400" dirty="0" err="1">
                <a:solidFill>
                  <a:schemeClr val="tx1"/>
                </a:solidFill>
              </a:rPr>
              <a:t>ano</a:t>
            </a:r>
            <a:r>
              <a:rPr lang="en-US" sz="1400" dirty="0">
                <a:solidFill>
                  <a:schemeClr val="tx1"/>
                </a:solidFill>
              </a:rPr>
              <a:t>.</a:t>
            </a:r>
          </a:p>
        </p:txBody>
      </p:sp>
      <p:sp>
        <p:nvSpPr>
          <p:cNvPr id="4" name="Slide Number Placeholder 3"/>
          <p:cNvSpPr>
            <a:spLocks noGrp="1"/>
          </p:cNvSpPr>
          <p:nvPr>
            <p:ph type="sldNum" sz="quarter" idx="5"/>
          </p:nvPr>
        </p:nvSpPr>
        <p:spPr/>
        <p:txBody>
          <a:bodyPr/>
          <a:lstStyle/>
          <a:p>
            <a:fld id="{0E19EC93-4A60-4CFB-BBCB-2F0C362409D3}" type="slidenum">
              <a:rPr lang="en-US" smtClean="0"/>
              <a:t>4</a:t>
            </a:fld>
            <a:endParaRPr lang="en-US"/>
          </a:p>
        </p:txBody>
      </p:sp>
    </p:spTree>
    <p:extLst>
      <p:ext uri="{BB962C8B-B14F-4D97-AF65-F5344CB8AC3E}">
        <p14:creationId xmlns:p14="http://schemas.microsoft.com/office/powerpoint/2010/main" val="668465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que torna ainda mais desafiador para o setor são os custos dos insumos principalmente das rações. </a:t>
            </a:r>
          </a:p>
          <a:p>
            <a:endParaRPr lang="pt-BR" dirty="0"/>
          </a:p>
          <a:p>
            <a:r>
              <a:rPr lang="pt-BR" dirty="0"/>
              <a:t>Então o produtor sempre pergunta: por que as rações estão cada vez mais caras? </a:t>
            </a:r>
          </a:p>
          <a:p>
            <a:endParaRPr lang="pt-BR" dirty="0"/>
          </a:p>
          <a:p>
            <a:r>
              <a:rPr lang="pt-BR" dirty="0"/>
              <a:t>Para que possamos entender o aumento dos preços podemos ver aqui a variação de preço de três </a:t>
            </a:r>
            <a:r>
              <a:rPr lang="pt-BR" dirty="0" err="1"/>
              <a:t>comodites</a:t>
            </a:r>
            <a:r>
              <a:rPr lang="pt-BR" dirty="0"/>
              <a:t> importantes para a produção de ração </a:t>
            </a:r>
            <a:r>
              <a:rPr lang="pt-BR" dirty="0" err="1"/>
              <a:t>aqua</a:t>
            </a:r>
            <a:r>
              <a:rPr lang="pt-BR" dirty="0"/>
              <a:t>, Farinha de peixe, farinha de soja e trigo. </a:t>
            </a:r>
          </a:p>
          <a:p>
            <a:endParaRPr lang="pt-BR" dirty="0"/>
          </a:p>
          <a:p>
            <a:r>
              <a:rPr lang="pt-BR" dirty="0"/>
              <a:t>Farinha de peixe teve um aumento de 184,48% desde 2003. </a:t>
            </a:r>
            <a:r>
              <a:rPr lang="en-US" dirty="0" err="1"/>
              <a:t>Enquanto</a:t>
            </a:r>
            <a:r>
              <a:rPr lang="en-US" dirty="0"/>
              <a:t> a farinha de soja </a:t>
            </a:r>
            <a:r>
              <a:rPr lang="en-US" dirty="0" err="1"/>
              <a:t>subiu</a:t>
            </a:r>
            <a:r>
              <a:rPr lang="en-US" dirty="0"/>
              <a:t> 83,84% e o trigo 113,40% no </a:t>
            </a:r>
            <a:r>
              <a:rPr lang="en-US" dirty="0" err="1"/>
              <a:t>mesmo</a:t>
            </a:r>
            <a:r>
              <a:rPr lang="en-US" dirty="0"/>
              <a:t> </a:t>
            </a:r>
            <a:r>
              <a:rPr lang="en-US" dirty="0" err="1"/>
              <a:t>período</a:t>
            </a:r>
            <a:r>
              <a:rPr lang="en-US" dirty="0"/>
              <a:t>. </a:t>
            </a:r>
          </a:p>
          <a:p>
            <a:endParaRPr lang="en-US" dirty="0"/>
          </a:p>
          <a:p>
            <a:r>
              <a:rPr lang="en-US" dirty="0"/>
              <a:t>Esses </a:t>
            </a:r>
            <a:r>
              <a:rPr lang="en-US" dirty="0" err="1"/>
              <a:t>são</a:t>
            </a:r>
            <a:r>
              <a:rPr lang="en-US" dirty="0"/>
              <a:t> </a:t>
            </a:r>
            <a:r>
              <a:rPr lang="en-US" dirty="0" err="1"/>
              <a:t>exemplos</a:t>
            </a:r>
            <a:r>
              <a:rPr lang="en-US" dirty="0"/>
              <a:t> de ingredientes que </a:t>
            </a:r>
            <a:r>
              <a:rPr lang="en-US" dirty="0" err="1"/>
              <a:t>impulsionam</a:t>
            </a:r>
            <a:r>
              <a:rPr lang="en-US" dirty="0"/>
              <a:t> </a:t>
            </a:r>
            <a:r>
              <a:rPr lang="en-US" dirty="0" err="1"/>
              <a:t>os</a:t>
            </a:r>
            <a:r>
              <a:rPr lang="en-US" dirty="0"/>
              <a:t> </a:t>
            </a:r>
            <a:r>
              <a:rPr lang="en-US" dirty="0" err="1"/>
              <a:t>preços</a:t>
            </a:r>
            <a:r>
              <a:rPr lang="en-US" dirty="0"/>
              <a:t> das </a:t>
            </a:r>
            <a:r>
              <a:rPr lang="en-US" dirty="0" err="1"/>
              <a:t>rações</a:t>
            </a:r>
            <a:r>
              <a:rPr lang="en-US" dirty="0"/>
              <a:t> que </a:t>
            </a:r>
            <a:r>
              <a:rPr lang="en-US" dirty="0" err="1"/>
              <a:t>infelizmente</a:t>
            </a:r>
            <a:r>
              <a:rPr lang="en-US" dirty="0"/>
              <a:t> </a:t>
            </a:r>
            <a:r>
              <a:rPr lang="en-US" dirty="0" err="1"/>
              <a:t>não</a:t>
            </a:r>
            <a:r>
              <a:rPr lang="en-US" dirty="0"/>
              <a:t> </a:t>
            </a:r>
            <a:r>
              <a:rPr lang="en-US" dirty="0" err="1"/>
              <a:t>acompanham</a:t>
            </a:r>
            <a:r>
              <a:rPr lang="en-US" dirty="0"/>
              <a:t> o </a:t>
            </a:r>
            <a:r>
              <a:rPr lang="en-US" dirty="0" err="1"/>
              <a:t>preço</a:t>
            </a:r>
            <a:r>
              <a:rPr lang="en-US" dirty="0"/>
              <a:t> do </a:t>
            </a:r>
            <a:r>
              <a:rPr lang="en-US" dirty="0" err="1"/>
              <a:t>camarão</a:t>
            </a:r>
            <a:r>
              <a:rPr lang="en-US" dirty="0"/>
              <a:t>. </a:t>
            </a:r>
          </a:p>
          <a:p>
            <a:endParaRPr lang="en-US" dirty="0"/>
          </a:p>
          <a:p>
            <a:endParaRPr lang="pt-BR" dirty="0"/>
          </a:p>
        </p:txBody>
      </p:sp>
      <p:sp>
        <p:nvSpPr>
          <p:cNvPr id="4" name="Slide Number Placeholder 3"/>
          <p:cNvSpPr>
            <a:spLocks noGrp="1"/>
          </p:cNvSpPr>
          <p:nvPr>
            <p:ph type="sldNum" sz="quarter" idx="5"/>
          </p:nvPr>
        </p:nvSpPr>
        <p:spPr/>
        <p:txBody>
          <a:bodyPr/>
          <a:lstStyle/>
          <a:p>
            <a:fld id="{0E19EC93-4A60-4CFB-BBCB-2F0C362409D3}" type="slidenum">
              <a:rPr lang="en-US" smtClean="0"/>
              <a:t>5</a:t>
            </a:fld>
            <a:endParaRPr lang="en-US"/>
          </a:p>
        </p:txBody>
      </p:sp>
    </p:spTree>
    <p:extLst>
      <p:ext uri="{BB962C8B-B14F-4D97-AF65-F5344CB8AC3E}">
        <p14:creationId xmlns:p14="http://schemas.microsoft.com/office/powerpoint/2010/main" val="4281673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Quando o preço final do camarão está baixo toda a cadeia de produção é afetada. Um dos primeiros a sofrer pressão são os laboratórios que acabam tendo que baixar o preço de venda das </a:t>
            </a:r>
            <a:r>
              <a:rPr lang="pt-BR" dirty="0" err="1"/>
              <a:t>pls</a:t>
            </a:r>
            <a:r>
              <a:rPr lang="pt-BR" dirty="0"/>
              <a:t> para se manter competitivo no mercado. </a:t>
            </a:r>
          </a:p>
          <a:p>
            <a:endParaRPr lang="pt-BR" dirty="0"/>
          </a:p>
          <a:p>
            <a:r>
              <a:rPr lang="pt-BR" dirty="0"/>
              <a:t>Assim, as margens de lucros dos laboratórios acabam diminuindo. </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6</a:t>
            </a:fld>
            <a:endParaRPr lang="en-US"/>
          </a:p>
        </p:txBody>
      </p:sp>
    </p:spTree>
    <p:extLst>
      <p:ext uri="{BB962C8B-B14F-4D97-AF65-F5344CB8AC3E}">
        <p14:creationId xmlns:p14="http://schemas.microsoft.com/office/powerpoint/2010/main" val="37510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Com os preços do camarão próximos aos níveis mais baixos já registrados e a previsão de que permaneçam baixos no futuro previsível, os produtores de viveiros precisam encontrar maneiras de reduzir os custos.</a:t>
            </a:r>
          </a:p>
          <a:p>
            <a:endParaRPr lang="pt-BR" dirty="0"/>
          </a:p>
          <a:p>
            <a:r>
              <a:rPr lang="pt-BR" dirty="0"/>
              <a:t>Como os alimentos representam um custo significativo, os gerentes de viveiros são tentados a substituir alimentos de alta qualidade mais caros por alimentos de baixa qualidade mais baratos.</a:t>
            </a:r>
          </a:p>
          <a:p>
            <a:endParaRPr lang="pt-BR" dirty="0"/>
          </a:p>
          <a:p>
            <a:r>
              <a:rPr lang="pt-BR" dirty="0"/>
              <a:t>O que eu gostaria de fazer é examinar cuidadosamente essa estratégia para ver se é a melhor maneira para os viveiros responderem à redução das margens de lucro. Há uma relação entre reduzir os preços dos pós-larvas (PL) e a qualidade dos alimentos. E a qualidade dos alimentos impacta diretamente a qualidade e a sobrevivência das pós-larvas. Então, vamos analisar a economia de como a qualidade e o preço dos alimentos afetam a rentabilidade dos viveiros.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7</a:t>
            </a:fld>
            <a:endParaRPr lang="en-US"/>
          </a:p>
        </p:txBody>
      </p:sp>
    </p:spTree>
    <p:extLst>
      <p:ext uri="{BB962C8B-B14F-4D97-AF65-F5344CB8AC3E}">
        <p14:creationId xmlns:p14="http://schemas.microsoft.com/office/powerpoint/2010/main" val="2893656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A1A8-3640-451F-1EC8-92E1BCD67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E9048-ED36-8681-39ED-849072691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60D2C-1620-784B-E1B4-9A0D7363A1FB}"/>
              </a:ext>
            </a:extLst>
          </p:cNvPr>
          <p:cNvSpPr>
            <a:spLocks noGrp="1"/>
          </p:cNvSpPr>
          <p:nvPr>
            <p:ph type="body" idx="1"/>
          </p:nvPr>
        </p:nvSpPr>
        <p:spPr/>
        <p:txBody>
          <a:bodyPr/>
          <a:lstStyle/>
          <a:p>
            <a:r>
              <a:rPr lang="pt-BR" dirty="0"/>
              <a:t>Quando o preço final do camarão está baixo toda a cadeia de produção é afetada. Um dos primeiros a sofrer pressão são os laboratórios que acabam tendo que baixar o preço de venda das </a:t>
            </a:r>
            <a:r>
              <a:rPr lang="pt-BR" dirty="0" err="1"/>
              <a:t>pls</a:t>
            </a:r>
            <a:r>
              <a:rPr lang="pt-BR" dirty="0"/>
              <a:t> para se manter competitivo no mercado. </a:t>
            </a:r>
          </a:p>
          <a:p>
            <a:endParaRPr lang="pt-BR" dirty="0"/>
          </a:p>
          <a:p>
            <a:r>
              <a:rPr lang="pt-BR" dirty="0"/>
              <a:t>Assim, as margens de lucros dos laboratórios acabam diminuindo. </a:t>
            </a:r>
            <a:endParaRPr lang="en-US" dirty="0"/>
          </a:p>
        </p:txBody>
      </p:sp>
      <p:sp>
        <p:nvSpPr>
          <p:cNvPr id="4" name="Slide Number Placeholder 3">
            <a:extLst>
              <a:ext uri="{FF2B5EF4-FFF2-40B4-BE49-F238E27FC236}">
                <a16:creationId xmlns:a16="http://schemas.microsoft.com/office/drawing/2014/main" id="{036A5CDB-21E1-6689-6097-5ADCD7181320}"/>
              </a:ext>
            </a:extLst>
          </p:cNvPr>
          <p:cNvSpPr>
            <a:spLocks noGrp="1"/>
          </p:cNvSpPr>
          <p:nvPr>
            <p:ph type="sldNum" sz="quarter" idx="5"/>
          </p:nvPr>
        </p:nvSpPr>
        <p:spPr/>
        <p:txBody>
          <a:bodyPr/>
          <a:lstStyle/>
          <a:p>
            <a:fld id="{0E19EC93-4A60-4CFB-BBCB-2F0C362409D3}" type="slidenum">
              <a:rPr lang="en-US" smtClean="0"/>
              <a:t>8</a:t>
            </a:fld>
            <a:endParaRPr lang="en-US"/>
          </a:p>
        </p:txBody>
      </p:sp>
    </p:spTree>
    <p:extLst>
      <p:ext uri="{BB962C8B-B14F-4D97-AF65-F5344CB8AC3E}">
        <p14:creationId xmlns:p14="http://schemas.microsoft.com/office/powerpoint/2010/main" val="79859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2241"/>
          </a:xfrm>
        </p:spPr>
        <p:txBody>
          <a:bodyPr/>
          <a:lstStyle/>
          <a:p>
            <a:endParaRPr lang="pt-BR" dirty="0"/>
          </a:p>
          <a:p>
            <a:r>
              <a:rPr lang="pt-BR" dirty="0"/>
              <a:t>Claro! Aqui está a tradução para o português do texto fornecido:</a:t>
            </a:r>
          </a:p>
          <a:p>
            <a:endParaRPr lang="pt-BR" dirty="0"/>
          </a:p>
          <a:p>
            <a:r>
              <a:rPr lang="pt-BR" dirty="0"/>
              <a:t>Um modelo econômico foi usado para analisar o efeito dos preços dos alimentos na rentabilidade dos criadouros. Um modelo simples de produção de criadouro foi usado para calcular os principais insumos e produtos para um tanque de produção de larvas de 20 toneladas. As suposições sobre variáveis de produção e preços foram baseadas em dados de vários criadouros da América Latina.</a:t>
            </a:r>
          </a:p>
          <a:p>
            <a:endParaRPr lang="pt-BR" dirty="0"/>
          </a:p>
          <a:p>
            <a:r>
              <a:rPr lang="pt-BR" dirty="0"/>
              <a:t>Os principais insumos incluíram:</a:t>
            </a:r>
          </a:p>
          <a:p>
            <a:endParaRPr lang="pt-BR" dirty="0"/>
          </a:p>
          <a:p>
            <a:r>
              <a:rPr lang="pt-BR" dirty="0"/>
              <a:t>O número de </a:t>
            </a:r>
            <a:r>
              <a:rPr lang="pt-BR" dirty="0" err="1"/>
              <a:t>náuplios</a:t>
            </a:r>
            <a:r>
              <a:rPr lang="pt-BR" dirty="0"/>
              <a:t> estocados</a:t>
            </a:r>
          </a:p>
          <a:p>
            <a:r>
              <a:rPr lang="pt-BR" dirty="0"/>
              <a:t>Alimentos suplementares consumidos por milhão de PL colhidos</a:t>
            </a:r>
          </a:p>
          <a:p>
            <a:r>
              <a:rPr lang="pt-BR" dirty="0" err="1"/>
              <a:t>Artemia</a:t>
            </a:r>
            <a:r>
              <a:rPr lang="pt-BR" dirty="0"/>
              <a:t> consumida por milhão de PL colhidos</a:t>
            </a:r>
          </a:p>
          <a:p>
            <a:r>
              <a:rPr lang="pt-BR" dirty="0"/>
              <a:t>Outros insumos, incluindo algas, produtos químicos, mão-de-obra, eletricidade e despesas gerais.</a:t>
            </a:r>
          </a:p>
          <a:p>
            <a:r>
              <a:rPr lang="pt-BR" dirty="0"/>
              <a:t>Claro, o principal produto é o número de pós-larvas colhidas, que é uma função do número de </a:t>
            </a:r>
            <a:r>
              <a:rPr lang="pt-BR" dirty="0" err="1"/>
              <a:t>náuplios</a:t>
            </a:r>
            <a:r>
              <a:rPr lang="pt-BR" dirty="0"/>
              <a:t> estocados e da sobrevivência.</a:t>
            </a:r>
          </a:p>
          <a:p>
            <a:endParaRPr lang="pt-BR" dirty="0"/>
          </a:p>
          <a:p>
            <a:r>
              <a:rPr lang="pt-BR" dirty="0"/>
              <a:t>Para nossa análise, estamos especialmente interessados em como os preços dos alimentos, a sobrevivência das PL e o preço de venda das PL impactam a rentabilidade.</a:t>
            </a:r>
            <a:endParaRPr lang="en-US" dirty="0"/>
          </a:p>
        </p:txBody>
      </p:sp>
      <p:sp>
        <p:nvSpPr>
          <p:cNvPr id="4" name="Slide Number Placeholder 3"/>
          <p:cNvSpPr>
            <a:spLocks noGrp="1"/>
          </p:cNvSpPr>
          <p:nvPr>
            <p:ph type="sldNum" sz="quarter" idx="5"/>
          </p:nvPr>
        </p:nvSpPr>
        <p:spPr/>
        <p:txBody>
          <a:bodyPr/>
          <a:lstStyle/>
          <a:p>
            <a:fld id="{0E19EC93-4A60-4CFB-BBCB-2F0C362409D3}" type="slidenum">
              <a:rPr lang="en-US" smtClean="0"/>
              <a:t>9</a:t>
            </a:fld>
            <a:endParaRPr lang="en-US"/>
          </a:p>
        </p:txBody>
      </p:sp>
    </p:spTree>
    <p:extLst>
      <p:ext uri="{BB962C8B-B14F-4D97-AF65-F5344CB8AC3E}">
        <p14:creationId xmlns:p14="http://schemas.microsoft.com/office/powerpoint/2010/main" val="2816914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74" y="-84666"/>
            <a:ext cx="11778226" cy="6858000"/>
          </a:xfrm>
          <a:prstGeom prst="rect">
            <a:avLst/>
          </a:prstGeom>
        </p:spPr>
      </p:pic>
      <p:sp>
        <p:nvSpPr>
          <p:cNvPr id="2" name="Title 1"/>
          <p:cNvSpPr>
            <a:spLocks noGrp="1"/>
          </p:cNvSpPr>
          <p:nvPr>
            <p:ph type="ctrTitle"/>
          </p:nvPr>
        </p:nvSpPr>
        <p:spPr>
          <a:xfrm>
            <a:off x="4741333" y="2286005"/>
            <a:ext cx="7450668"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199467" y="4401081"/>
            <a:ext cx="8534400" cy="1470025"/>
          </a:xfrm>
        </p:spPr>
        <p:txBody>
          <a:bodyPr>
            <a:normAutofit/>
          </a:bodyPr>
          <a:lstStyle>
            <a:lvl1pPr marL="0" indent="0" algn="ctr">
              <a:buNone/>
              <a:defRPr sz="28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pic>
        <p:nvPicPr>
          <p:cNvPr id="7" name="Picture 6">
            <a:extLst>
              <a:ext uri="{FF2B5EF4-FFF2-40B4-BE49-F238E27FC236}">
                <a16:creationId xmlns:a16="http://schemas.microsoft.com/office/drawing/2014/main" id="{47BC474B-07A5-9E23-3D74-856455473C1E}"/>
              </a:ext>
            </a:extLst>
          </p:cNvPr>
          <p:cNvPicPr>
            <a:picLocks noChangeAspect="1"/>
          </p:cNvPicPr>
          <p:nvPr/>
        </p:nvPicPr>
        <p:blipFill>
          <a:blip r:embed="rId3"/>
          <a:stretch>
            <a:fillRect/>
          </a:stretch>
        </p:blipFill>
        <p:spPr>
          <a:xfrm>
            <a:off x="1353432" y="604693"/>
            <a:ext cx="1993553" cy="1477293"/>
          </a:xfrm>
          <a:prstGeom prst="rect">
            <a:avLst/>
          </a:prstGeom>
        </p:spPr>
      </p:pic>
    </p:spTree>
    <p:extLst>
      <p:ext uri="{BB962C8B-B14F-4D97-AF65-F5344CB8AC3E}">
        <p14:creationId xmlns:p14="http://schemas.microsoft.com/office/powerpoint/2010/main" val="4075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8608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A84D0-1001-468D-A952-7D57947D5FB2}"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6425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736B4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736B4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A84D0-1001-468D-A952-7D57947D5FB2}"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314363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9370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A84D0-1001-468D-A952-7D57947D5FB2}"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04939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39736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46252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0" y="0"/>
            <a:ext cx="12297103" cy="6858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5200" y="-228600"/>
            <a:ext cx="2133600" cy="160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19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0" y="0"/>
            <a:ext cx="12297103" cy="6858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5200" y="-228600"/>
            <a:ext cx="2133600" cy="160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70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E6FCE9-265A-48C3-2AA7-53422694ADCA}"/>
              </a:ext>
            </a:extLst>
          </p:cNvPr>
          <p:cNvSpPr>
            <a:spLocks noGrp="1"/>
          </p:cNvSpPr>
          <p:nvPr>
            <p:ph type="dt" sz="half" idx="10"/>
          </p:nvPr>
        </p:nvSpPr>
        <p:spPr/>
        <p:txBody>
          <a:bodyPr/>
          <a:lstStyle/>
          <a:p>
            <a:fld id="{60FA84D0-1001-468D-A952-7D57947D5FB2}" type="datetimeFigureOut">
              <a:rPr lang="en-US" smtClean="0"/>
              <a:t>11/21/2024</a:t>
            </a:fld>
            <a:endParaRPr lang="en-US"/>
          </a:p>
        </p:txBody>
      </p:sp>
      <p:sp>
        <p:nvSpPr>
          <p:cNvPr id="3" name="Marcador de pie de página 2">
            <a:extLst>
              <a:ext uri="{FF2B5EF4-FFF2-40B4-BE49-F238E27FC236}">
                <a16:creationId xmlns:a16="http://schemas.microsoft.com/office/drawing/2014/main" id="{C8C71150-D292-2A3D-6907-611462259D48}"/>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D71A3D28-AFF4-E674-BDB1-2434F0808D72}"/>
              </a:ext>
            </a:extLst>
          </p:cNvPr>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61640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314" name="Picture 2" descr="C:\Users\rschab\Desktop\gradie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 y="-65310"/>
            <a:ext cx="3949700" cy="6931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580" y="-261193"/>
            <a:ext cx="4053160" cy="3380509"/>
          </a:xfrm>
          <a:prstGeom prst="rect">
            <a:avLst/>
          </a:prstGeom>
        </p:spPr>
      </p:pic>
      <p:sp>
        <p:nvSpPr>
          <p:cNvPr id="2" name="Title 1"/>
          <p:cNvSpPr>
            <a:spLocks noGrp="1"/>
          </p:cNvSpPr>
          <p:nvPr>
            <p:ph type="title"/>
          </p:nvPr>
        </p:nvSpPr>
        <p:spPr>
          <a:xfrm>
            <a:off x="2540000" y="286062"/>
            <a:ext cx="9042400" cy="1143000"/>
          </a:xfrm>
        </p:spPr>
        <p:txBody>
          <a:bodyPr>
            <a:normAutofit/>
          </a:bodyPr>
          <a:lstStyle>
            <a:lvl1pPr algn="ctr">
              <a:defRPr sz="4000" b="1">
                <a:solidFill>
                  <a:schemeClr val="accent5">
                    <a:lumMod val="75000"/>
                  </a:schemeClr>
                </a:solidFill>
                <a:effectLst>
                  <a:innerShdw blurRad="63500" dist="50800">
                    <a:prstClr val="black">
                      <a:alpha val="50000"/>
                    </a:prstClr>
                  </a:innerShdw>
                </a:effectLst>
              </a:defRPr>
            </a:lvl1pPr>
          </a:lstStyle>
          <a:p>
            <a:r>
              <a:rPr lang="en-US"/>
              <a:t>Click to edit Master title style</a:t>
            </a:r>
            <a:endParaRPr lang="en-US" dirty="0"/>
          </a:p>
        </p:txBody>
      </p:sp>
      <p:sp>
        <p:nvSpPr>
          <p:cNvPr id="3" name="Content Placeholder 2"/>
          <p:cNvSpPr>
            <a:spLocks noGrp="1"/>
          </p:cNvSpPr>
          <p:nvPr>
            <p:ph idx="1"/>
          </p:nvPr>
        </p:nvSpPr>
        <p:spPr>
          <a:xfrm>
            <a:off x="1016000" y="1600205"/>
            <a:ext cx="10972800" cy="4525963"/>
          </a:xfrm>
        </p:spPr>
        <p:txBody>
          <a:bodyPr/>
          <a:lstStyle>
            <a:lvl1pPr marL="342891" indent="-342891">
              <a:buClr>
                <a:schemeClr val="accent5">
                  <a:lumMod val="50000"/>
                </a:schemeClr>
              </a:buClr>
              <a:buSzPct val="80000"/>
              <a:buFont typeface="Wingdings" panose="05000000000000000000" pitchFamily="2" charset="2"/>
              <a:buChar char="Ø"/>
              <a:defRPr>
                <a:solidFill>
                  <a:srgbClr val="003366"/>
                </a:solidFill>
              </a:defRPr>
            </a:lvl1pPr>
            <a:lvl2pPr marL="742932" indent="-285744">
              <a:buClr>
                <a:schemeClr val="accent5">
                  <a:lumMod val="50000"/>
                </a:schemeClr>
              </a:buClr>
              <a:buFont typeface="Courier New" panose="02070309020205020404" pitchFamily="49" charset="0"/>
              <a:buChar char="o"/>
              <a:defRPr>
                <a:solidFill>
                  <a:srgbClr val="003366"/>
                </a:solidFill>
              </a:defRPr>
            </a:lvl2pPr>
            <a:lvl3pPr marL="1142971" indent="-228594">
              <a:buFont typeface="Arial" panose="020B0604020202020204" pitchFamily="34" charset="0"/>
              <a:buChar char="•"/>
              <a:defRPr>
                <a:solidFill>
                  <a:srgbClr val="003366"/>
                </a:solidFill>
              </a:defRPr>
            </a:lvl3pPr>
            <a:lvl4pPr>
              <a:defRPr>
                <a:solidFill>
                  <a:srgbClr val="003366"/>
                </a:solidFill>
              </a:defRPr>
            </a:lvl4pPr>
            <a:lvl5pPr>
              <a:defRPr>
                <a:solidFill>
                  <a:srgbClr val="0033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191385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77CC21BC-4E5F-5844-AEBE-A9F372D3F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2719561-EB82-5346-AE8F-A0FE42C4734E}"/>
              </a:ext>
            </a:extLst>
          </p:cNvPr>
          <p:cNvSpPr>
            <a:spLocks noGrp="1"/>
          </p:cNvSpPr>
          <p:nvPr>
            <p:ph type="title"/>
          </p:nvPr>
        </p:nvSpPr>
        <p:spPr>
          <a:xfrm>
            <a:off x="838200" y="365127"/>
            <a:ext cx="10515600" cy="884554"/>
          </a:xfrm>
        </p:spPr>
        <p:txBody>
          <a:bodyPr/>
          <a:lstStyle>
            <a:lvl1pPr>
              <a:defRPr>
                <a:solidFill>
                  <a:srgbClr val="004863"/>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6CE4D9D-1E78-6E4D-AFE7-CA54D037E3A0}"/>
              </a:ext>
            </a:extLst>
          </p:cNvPr>
          <p:cNvSpPr>
            <a:spLocks noGrp="1"/>
          </p:cNvSpPr>
          <p:nvPr>
            <p:ph sz="half" idx="1"/>
          </p:nvPr>
        </p:nvSpPr>
        <p:spPr>
          <a:xfrm>
            <a:off x="838200" y="1825625"/>
            <a:ext cx="10515600" cy="4351338"/>
          </a:xfrm>
        </p:spPr>
        <p:txBody>
          <a:bodyPr/>
          <a:lstStyle>
            <a:lvl1pPr>
              <a:defRPr>
                <a:solidFill>
                  <a:srgbClr val="004863"/>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57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A6950229-1AA6-E24D-B687-6BB7D8FDA2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
        <p:nvSpPr>
          <p:cNvPr id="9" name="Title 1">
            <a:extLst>
              <a:ext uri="{FF2B5EF4-FFF2-40B4-BE49-F238E27FC236}">
                <a16:creationId xmlns:a16="http://schemas.microsoft.com/office/drawing/2014/main" id="{B1E066FD-9050-9A40-ABBE-DDE95A6BBF1E}"/>
              </a:ext>
            </a:extLst>
          </p:cNvPr>
          <p:cNvSpPr>
            <a:spLocks noGrp="1"/>
          </p:cNvSpPr>
          <p:nvPr>
            <p:ph type="title"/>
          </p:nvPr>
        </p:nvSpPr>
        <p:spPr>
          <a:xfrm>
            <a:off x="838200" y="365127"/>
            <a:ext cx="10515600" cy="884554"/>
          </a:xfrm>
        </p:spPr>
        <p:txBody>
          <a:bodyPr/>
          <a:lstStyle>
            <a:lvl1pPr>
              <a:defRPr b="1">
                <a:solidFill>
                  <a:srgbClr val="736B41"/>
                </a:solidFill>
                <a:effectLst>
                  <a:outerShdw blurRad="38100" dist="38100" dir="2700000" algn="tl">
                    <a:srgbClr val="000000">
                      <a:alpha val="43137"/>
                    </a:srgbClr>
                  </a:outerShdw>
                </a:effectLst>
              </a:defRPr>
            </a:lvl1pPr>
          </a:lstStyle>
          <a:p>
            <a:r>
              <a:rPr lang="en-US"/>
              <a:t>Click to edit Master title style</a:t>
            </a:r>
          </a:p>
        </p:txBody>
      </p:sp>
      <p:sp>
        <p:nvSpPr>
          <p:cNvPr id="10" name="Content Placeholder 2">
            <a:extLst>
              <a:ext uri="{FF2B5EF4-FFF2-40B4-BE49-F238E27FC236}">
                <a16:creationId xmlns:a16="http://schemas.microsoft.com/office/drawing/2014/main" id="{F82C7D06-6978-A64A-A287-415BE2DF1F88}"/>
              </a:ext>
            </a:extLst>
          </p:cNvPr>
          <p:cNvSpPr>
            <a:spLocks noGrp="1"/>
          </p:cNvSpPr>
          <p:nvPr>
            <p:ph sz="half" idx="1"/>
          </p:nvPr>
        </p:nvSpPr>
        <p:spPr>
          <a:xfrm>
            <a:off x="838200" y="1825625"/>
            <a:ext cx="5026152" cy="4351338"/>
          </a:xfrm>
        </p:spPr>
        <p:txBody>
          <a:bodyPr/>
          <a:lstStyle>
            <a:lvl1pPr>
              <a:defRPr>
                <a:solidFill>
                  <a:srgbClr val="004863"/>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1EE7C14-4C5F-4B49-AA18-90B46106AE7F}"/>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519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A6950229-1AA6-E24D-B687-6BB7D8FDA241}"/>
              </a:ext>
            </a:extLst>
          </p:cNvPr>
          <p:cNvPicPr>
            <a:picLocks noChangeAspect="1"/>
          </p:cNvPicPr>
          <p:nvPr userDrawn="1"/>
        </p:nvPicPr>
        <p:blipFill rotWithShape="1">
          <a:blip r:embed="rId2"/>
          <a:srcRect l="49108" t="8370" r="1607" b="72247"/>
          <a:stretch/>
        </p:blipFill>
        <p:spPr>
          <a:xfrm>
            <a:off x="163553" y="5307979"/>
            <a:ext cx="11894633" cy="1444928"/>
          </a:xfrm>
          <a:prstGeom prst="rect">
            <a:avLst/>
          </a:prstGeom>
        </p:spPr>
      </p:pic>
      <p:sp>
        <p:nvSpPr>
          <p:cNvPr id="9" name="Title 1">
            <a:extLst>
              <a:ext uri="{FF2B5EF4-FFF2-40B4-BE49-F238E27FC236}">
                <a16:creationId xmlns:a16="http://schemas.microsoft.com/office/drawing/2014/main" id="{B1E066FD-9050-9A40-ABBE-DDE95A6BBF1E}"/>
              </a:ext>
            </a:extLst>
          </p:cNvPr>
          <p:cNvSpPr>
            <a:spLocks noGrp="1"/>
          </p:cNvSpPr>
          <p:nvPr>
            <p:ph type="title"/>
          </p:nvPr>
        </p:nvSpPr>
        <p:spPr>
          <a:xfrm>
            <a:off x="838200" y="365127"/>
            <a:ext cx="10515600" cy="884554"/>
          </a:xfrm>
        </p:spPr>
        <p:txBody>
          <a:bodyPr/>
          <a:lstStyle>
            <a:lvl1pPr algn="ctr">
              <a:defRPr>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0" name="Content Placeholder 2">
            <a:extLst>
              <a:ext uri="{FF2B5EF4-FFF2-40B4-BE49-F238E27FC236}">
                <a16:creationId xmlns:a16="http://schemas.microsoft.com/office/drawing/2014/main" id="{F82C7D06-6978-A64A-A287-415BE2DF1F88}"/>
              </a:ext>
            </a:extLst>
          </p:cNvPr>
          <p:cNvSpPr>
            <a:spLocks noGrp="1"/>
          </p:cNvSpPr>
          <p:nvPr>
            <p:ph sz="half" idx="1"/>
          </p:nvPr>
        </p:nvSpPr>
        <p:spPr>
          <a:xfrm>
            <a:off x="838200" y="1550021"/>
            <a:ext cx="5026152" cy="4221579"/>
          </a:xfrm>
        </p:spPr>
        <p:txBody>
          <a:bodyPr/>
          <a:lstStyle>
            <a:lvl1pPr>
              <a:defRPr>
                <a:solidFill>
                  <a:srgbClr val="004863"/>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A1EE7C14-4C5F-4B49-AA18-90B46106AE7F}"/>
              </a:ext>
            </a:extLst>
          </p:cNvPr>
          <p:cNvSpPr>
            <a:spLocks noGrp="1"/>
          </p:cNvSpPr>
          <p:nvPr>
            <p:ph sz="half" idx="2"/>
          </p:nvPr>
        </p:nvSpPr>
        <p:spPr>
          <a:xfrm>
            <a:off x="6172200" y="1550021"/>
            <a:ext cx="5181600" cy="42215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0A891093-DE49-73E5-0FAC-2ADD83F6F3D4}"/>
              </a:ext>
            </a:extLst>
          </p:cNvPr>
          <p:cNvPicPr>
            <a:picLocks noChangeAspect="1"/>
          </p:cNvPicPr>
          <p:nvPr userDrawn="1"/>
        </p:nvPicPr>
        <p:blipFill>
          <a:blip r:embed="rId3"/>
          <a:stretch>
            <a:fillRect/>
          </a:stretch>
        </p:blipFill>
        <p:spPr>
          <a:xfrm>
            <a:off x="10406027" y="232886"/>
            <a:ext cx="1652159" cy="853514"/>
          </a:xfrm>
          <a:prstGeom prst="rect">
            <a:avLst/>
          </a:prstGeom>
        </p:spPr>
      </p:pic>
    </p:spTree>
    <p:extLst>
      <p:ext uri="{BB962C8B-B14F-4D97-AF65-F5344CB8AC3E}">
        <p14:creationId xmlns:p14="http://schemas.microsoft.com/office/powerpoint/2010/main" val="43377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F554AB7-F1B7-03F3-CCD3-34E6BD070A6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1567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Diagram, calendar&#10;&#10;Description automatically generated">
            <a:extLst>
              <a:ext uri="{FF2B5EF4-FFF2-40B4-BE49-F238E27FC236}">
                <a16:creationId xmlns:a16="http://schemas.microsoft.com/office/drawing/2014/main" id="{6CE4A21B-340C-978F-B4E5-A52D21C5E7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1122363"/>
            <a:ext cx="103632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5783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676C83AC-D3CB-98AB-67F3-21092A6209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279136" y="2217230"/>
            <a:ext cx="6074664" cy="823070"/>
          </a:xfrm>
        </p:spPr>
        <p:txBody>
          <a:bodyPr/>
          <a:lstStyle>
            <a:lvl1pPr algn="ct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279136" y="3184792"/>
            <a:ext cx="6074664" cy="2701839"/>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3875616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77CC21BC-4E5F-5844-AEBE-A9F372D3F34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B2719561-EB82-5346-AE8F-A0FE42C4734E}"/>
              </a:ext>
            </a:extLst>
          </p:cNvPr>
          <p:cNvSpPr>
            <a:spLocks noGrp="1"/>
          </p:cNvSpPr>
          <p:nvPr>
            <p:ph type="title"/>
          </p:nvPr>
        </p:nvSpPr>
        <p:spPr>
          <a:xfrm>
            <a:off x="838200" y="365127"/>
            <a:ext cx="10515600" cy="884554"/>
          </a:xfrm>
        </p:spPr>
        <p:txBody>
          <a:bodyPr/>
          <a:lstStyle>
            <a:lvl1pPr algn="ctr">
              <a:defRPr b="1">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1" name="Content Placeholder 2">
            <a:extLst>
              <a:ext uri="{FF2B5EF4-FFF2-40B4-BE49-F238E27FC236}">
                <a16:creationId xmlns:a16="http://schemas.microsoft.com/office/drawing/2014/main" id="{C6CE4D9D-1E78-6E4D-AFE7-CA54D037E3A0}"/>
              </a:ext>
            </a:extLst>
          </p:cNvPr>
          <p:cNvSpPr>
            <a:spLocks noGrp="1"/>
          </p:cNvSpPr>
          <p:nvPr>
            <p:ph sz="half" idx="1"/>
          </p:nvPr>
        </p:nvSpPr>
        <p:spPr>
          <a:xfrm>
            <a:off x="838200" y="1614808"/>
            <a:ext cx="10515600" cy="45621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6953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A28E6514-331B-1D43-F675-29E6F7C8FB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2719561-EB82-5346-AE8F-A0FE42C4734E}"/>
              </a:ext>
            </a:extLst>
          </p:cNvPr>
          <p:cNvSpPr>
            <a:spLocks noGrp="1"/>
          </p:cNvSpPr>
          <p:nvPr>
            <p:ph type="title"/>
          </p:nvPr>
        </p:nvSpPr>
        <p:spPr>
          <a:xfrm>
            <a:off x="838200" y="365127"/>
            <a:ext cx="8969587" cy="884554"/>
          </a:xfrm>
        </p:spPr>
        <p:txBody>
          <a:bodyPr/>
          <a:lstStyle>
            <a:lvl1pPr>
              <a:defRPr b="1">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1" name="Content Placeholder 2">
            <a:extLst>
              <a:ext uri="{FF2B5EF4-FFF2-40B4-BE49-F238E27FC236}">
                <a16:creationId xmlns:a16="http://schemas.microsoft.com/office/drawing/2014/main" id="{C6CE4D9D-1E78-6E4D-AFE7-CA54D037E3A0}"/>
              </a:ext>
            </a:extLst>
          </p:cNvPr>
          <p:cNvSpPr>
            <a:spLocks noGrp="1"/>
          </p:cNvSpPr>
          <p:nvPr>
            <p:ph sz="half" idx="1"/>
          </p:nvPr>
        </p:nvSpPr>
        <p:spPr>
          <a:xfrm>
            <a:off x="838200" y="1614808"/>
            <a:ext cx="8441267" cy="45621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206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A6950229-1AA6-E24D-B687-6BB7D8FDA241}"/>
              </a:ext>
            </a:extLst>
          </p:cNvPr>
          <p:cNvPicPr>
            <a:picLocks noChangeAspect="1"/>
          </p:cNvPicPr>
          <p:nvPr userDrawn="1"/>
        </p:nvPicPr>
        <p:blipFill>
          <a:blip r:embed="rId2"/>
          <a:stretch>
            <a:fillRect/>
          </a:stretch>
        </p:blipFill>
        <p:spPr>
          <a:xfrm>
            <a:off x="0" y="-319086"/>
            <a:ext cx="12192000" cy="6858000"/>
          </a:xfrm>
          <a:prstGeom prst="rect">
            <a:avLst/>
          </a:prstGeom>
        </p:spPr>
      </p:pic>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
        <p:nvSpPr>
          <p:cNvPr id="9" name="Title 1">
            <a:extLst>
              <a:ext uri="{FF2B5EF4-FFF2-40B4-BE49-F238E27FC236}">
                <a16:creationId xmlns:a16="http://schemas.microsoft.com/office/drawing/2014/main" id="{B1E066FD-9050-9A40-ABBE-DDE95A6BBF1E}"/>
              </a:ext>
            </a:extLst>
          </p:cNvPr>
          <p:cNvSpPr>
            <a:spLocks noGrp="1"/>
          </p:cNvSpPr>
          <p:nvPr>
            <p:ph type="title"/>
          </p:nvPr>
        </p:nvSpPr>
        <p:spPr>
          <a:xfrm>
            <a:off x="838200" y="365127"/>
            <a:ext cx="10515600" cy="884554"/>
          </a:xfrm>
        </p:spPr>
        <p:txBody>
          <a:bodyPr/>
          <a:lstStyle>
            <a:lvl1pPr>
              <a:defRPr b="1">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0" name="Content Placeholder 2">
            <a:extLst>
              <a:ext uri="{FF2B5EF4-FFF2-40B4-BE49-F238E27FC236}">
                <a16:creationId xmlns:a16="http://schemas.microsoft.com/office/drawing/2014/main" id="{F82C7D06-6978-A64A-A287-415BE2DF1F88}"/>
              </a:ext>
            </a:extLst>
          </p:cNvPr>
          <p:cNvSpPr>
            <a:spLocks noGrp="1"/>
          </p:cNvSpPr>
          <p:nvPr>
            <p:ph sz="half" idx="1"/>
          </p:nvPr>
        </p:nvSpPr>
        <p:spPr>
          <a:xfrm>
            <a:off x="838200" y="1825625"/>
            <a:ext cx="5026152" cy="4351338"/>
          </a:xfrm>
        </p:spPr>
        <p:txBody>
          <a:bodyPr/>
          <a:lstStyle>
            <a:lvl1pPr>
              <a:defRPr>
                <a:solidFill>
                  <a:srgbClr val="004863"/>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A1EE7C14-4C5F-4B49-AA18-90B46106AE7F}"/>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713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3CEDC7CC-691C-B447-94E7-41C504FC70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365126"/>
            <a:ext cx="2380488" cy="4351338"/>
          </a:xfrm>
        </p:spPr>
        <p:txBody>
          <a:bodyPr/>
          <a:lstStyle/>
          <a:p>
            <a:r>
              <a:rPr lang="en-US" dirty="0"/>
              <a:t>Click to edit Master title style</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351375-F9C9-7B4A-8E83-E8694D7367C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291285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314" name="Picture 2" descr="C:\Users\rschab\Desktop\gradie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 y="-65310"/>
            <a:ext cx="3949700" cy="69310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40000" y="286062"/>
            <a:ext cx="9042400" cy="1143000"/>
          </a:xfrm>
        </p:spPr>
        <p:txBody>
          <a:bodyPr>
            <a:normAutofit/>
          </a:bodyPr>
          <a:lstStyle>
            <a:lvl1pPr algn="ctr">
              <a:defRPr sz="4000" b="1">
                <a:solidFill>
                  <a:schemeClr val="accent5">
                    <a:lumMod val="75000"/>
                  </a:schemeClr>
                </a:solidFill>
                <a:effectLst>
                  <a:innerShdw blurRad="63500" dist="50800">
                    <a:prstClr val="black">
                      <a:alpha val="50000"/>
                    </a:prstClr>
                  </a:innerShdw>
                </a:effectLst>
              </a:defRPr>
            </a:lvl1pPr>
          </a:lstStyle>
          <a:p>
            <a:r>
              <a:rPr lang="en-US"/>
              <a:t>Click to edit Master title style</a:t>
            </a:r>
            <a:endParaRPr lang="en-US" dirty="0"/>
          </a:p>
        </p:txBody>
      </p:sp>
      <p:sp>
        <p:nvSpPr>
          <p:cNvPr id="3" name="Content Placeholder 2"/>
          <p:cNvSpPr>
            <a:spLocks noGrp="1"/>
          </p:cNvSpPr>
          <p:nvPr>
            <p:ph idx="1"/>
          </p:nvPr>
        </p:nvSpPr>
        <p:spPr>
          <a:xfrm>
            <a:off x="1016000" y="1600205"/>
            <a:ext cx="10972800" cy="4525963"/>
          </a:xfrm>
        </p:spPr>
        <p:txBody>
          <a:bodyPr/>
          <a:lstStyle>
            <a:lvl1pPr marL="342891" indent="-342891">
              <a:buClr>
                <a:schemeClr val="accent5">
                  <a:lumMod val="50000"/>
                </a:schemeClr>
              </a:buClr>
              <a:buSzPct val="80000"/>
              <a:buFont typeface="Wingdings" panose="05000000000000000000" pitchFamily="2" charset="2"/>
              <a:buChar char="Ø"/>
              <a:defRPr>
                <a:solidFill>
                  <a:srgbClr val="003366"/>
                </a:solidFill>
              </a:defRPr>
            </a:lvl1pPr>
            <a:lvl2pPr marL="742932" indent="-285744">
              <a:buClr>
                <a:schemeClr val="accent5">
                  <a:lumMod val="50000"/>
                </a:schemeClr>
              </a:buClr>
              <a:buFont typeface="Courier New" panose="02070309020205020404" pitchFamily="49" charset="0"/>
              <a:buChar char="o"/>
              <a:defRPr>
                <a:solidFill>
                  <a:srgbClr val="003366"/>
                </a:solidFill>
              </a:defRPr>
            </a:lvl2pPr>
            <a:lvl3pPr marL="1142971" indent="-228594">
              <a:buFont typeface="Arial" panose="020B0604020202020204" pitchFamily="34" charset="0"/>
              <a:buChar char="•"/>
              <a:defRPr>
                <a:solidFill>
                  <a:srgbClr val="003366"/>
                </a:solidFill>
              </a:defRPr>
            </a:lvl3pPr>
            <a:lvl4pPr>
              <a:defRPr>
                <a:solidFill>
                  <a:srgbClr val="003366"/>
                </a:solidFill>
              </a:defRPr>
            </a:lvl4pPr>
            <a:lvl5pPr>
              <a:defRPr>
                <a:solidFill>
                  <a:srgbClr val="0033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Tree>
    <p:extLst>
      <p:ext uri="{BB962C8B-B14F-4D97-AF65-F5344CB8AC3E}">
        <p14:creationId xmlns:p14="http://schemas.microsoft.com/office/powerpoint/2010/main" val="45933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background pattern, rectangle&#10;&#10;Description automatically generated">
            <a:extLst>
              <a:ext uri="{FF2B5EF4-FFF2-40B4-BE49-F238E27FC236}">
                <a16:creationId xmlns:a16="http://schemas.microsoft.com/office/drawing/2014/main" id="{D71F8B9F-03AE-D546-A9AB-CA48A9724E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9788" y="365127"/>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1351375-F9C9-7B4A-8E83-E8694D7367C5}"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1856338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5C15D6D-D988-F947-B250-9809B35B5A2B}"/>
              </a:ext>
            </a:extLst>
          </p:cNvPr>
          <p:cNvPicPr>
            <a:picLocks noChangeAspect="1"/>
          </p:cNvPicPr>
          <p:nvPr userDrawn="1"/>
        </p:nvPicPr>
        <p:blipFill>
          <a:blip r:embed="rId2"/>
          <a:stretch>
            <a:fillRect/>
          </a:stretch>
        </p:blipFill>
        <p:spPr>
          <a:xfrm>
            <a:off x="0" y="13781"/>
            <a:ext cx="12192000" cy="6858000"/>
          </a:xfrm>
          <a:prstGeom prst="rect">
            <a:avLst/>
          </a:prstGeom>
        </p:spPr>
      </p:pic>
      <p:sp>
        <p:nvSpPr>
          <p:cNvPr id="9" name="Text Placeholder 2">
            <a:extLst>
              <a:ext uri="{FF2B5EF4-FFF2-40B4-BE49-F238E27FC236}">
                <a16:creationId xmlns:a16="http://schemas.microsoft.com/office/drawing/2014/main" id="{EF702C15-6D11-1542-ACC3-DFAB58B1FE40}"/>
              </a:ext>
            </a:extLst>
          </p:cNvPr>
          <p:cNvSpPr>
            <a:spLocks noGrp="1"/>
          </p:cNvSpPr>
          <p:nvPr>
            <p:ph type="body" idx="1"/>
          </p:nvPr>
        </p:nvSpPr>
        <p:spPr>
          <a:xfrm>
            <a:off x="835725" y="41624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9C94A287-188D-614D-B348-4207B0E82317}"/>
              </a:ext>
            </a:extLst>
          </p:cNvPr>
          <p:cNvSpPr>
            <a:spLocks noGrp="1"/>
          </p:cNvSpPr>
          <p:nvPr>
            <p:ph sz="half" idx="2"/>
          </p:nvPr>
        </p:nvSpPr>
        <p:spPr>
          <a:xfrm>
            <a:off x="835725" y="1468755"/>
            <a:ext cx="5157787" cy="44748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58DB2B0E-CB12-4F45-B06F-08F2FFA6E284}"/>
              </a:ext>
            </a:extLst>
          </p:cNvPr>
          <p:cNvSpPr>
            <a:spLocks noGrp="1"/>
          </p:cNvSpPr>
          <p:nvPr>
            <p:ph type="body" sz="quarter" idx="3"/>
          </p:nvPr>
        </p:nvSpPr>
        <p:spPr>
          <a:xfrm>
            <a:off x="6168137" y="416243"/>
            <a:ext cx="5183188" cy="823912"/>
          </a:xfrm>
        </p:spPr>
        <p:txBody>
          <a:bodyPr anchor="b"/>
          <a:lstStyle>
            <a:lvl1pPr marL="0" indent="0">
              <a:buNone/>
              <a:defRPr sz="2400" b="1">
                <a:solidFill>
                  <a:srgbClr val="0048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EA097FA0-220E-7B4B-AFC0-1E12711D8266}"/>
              </a:ext>
            </a:extLst>
          </p:cNvPr>
          <p:cNvSpPr>
            <a:spLocks noGrp="1"/>
          </p:cNvSpPr>
          <p:nvPr>
            <p:ph sz="quarter" idx="4"/>
          </p:nvPr>
        </p:nvSpPr>
        <p:spPr>
          <a:xfrm>
            <a:off x="6168137" y="1468755"/>
            <a:ext cx="5183188" cy="4474845"/>
          </a:xfrm>
        </p:spPr>
        <p:txBody>
          <a:bodyPr/>
          <a:lstStyle>
            <a:lvl1pPr>
              <a:defRPr>
                <a:solidFill>
                  <a:srgbClr val="76787B"/>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221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DDD55D44-E018-E94F-8B20-A9E41C7A33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rgbClr val="004863"/>
                </a:solidFill>
              </a:defRPr>
            </a:lvl1pPr>
          </a:lstStyle>
          <a:p>
            <a:r>
              <a:rPr lang="en-US" dirty="0"/>
              <a:t>Click to edit Master title style</a:t>
            </a:r>
          </a:p>
        </p:txBody>
      </p:sp>
      <p:sp>
        <p:nvSpPr>
          <p:cNvPr id="3" name="Content Placeholder 2"/>
          <p:cNvSpPr>
            <a:spLocks noGrp="1"/>
          </p:cNvSpPr>
          <p:nvPr>
            <p:ph idx="1"/>
          </p:nvPr>
        </p:nvSpPr>
        <p:spPr>
          <a:xfrm>
            <a:off x="6266687" y="457201"/>
            <a:ext cx="5088700" cy="5403851"/>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678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1351375-F9C9-7B4A-8E83-E8694D7367C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533102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373873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2094616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5D8A147-BC27-1C4B-9F9F-AC02A5C5406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3043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F475AD8B-FDF7-564B-A390-BC963F2812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914400" y="1122363"/>
            <a:ext cx="103632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1710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BAB2D1A0-CC53-D242-B5B2-A33B07694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279136" y="2217230"/>
            <a:ext cx="6074664" cy="823070"/>
          </a:xfrm>
        </p:spPr>
        <p:txBody>
          <a:bodyPr/>
          <a:lstStyle>
            <a:lvl1pPr algn="ct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279136" y="3184792"/>
            <a:ext cx="6074664" cy="2701839"/>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1004971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77CC21BC-4E5F-5844-AEBE-A9F372D3F3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2719561-EB82-5346-AE8F-A0FE42C4734E}"/>
              </a:ext>
            </a:extLst>
          </p:cNvPr>
          <p:cNvSpPr>
            <a:spLocks noGrp="1"/>
          </p:cNvSpPr>
          <p:nvPr>
            <p:ph type="title"/>
          </p:nvPr>
        </p:nvSpPr>
        <p:spPr>
          <a:xfrm>
            <a:off x="838200" y="365127"/>
            <a:ext cx="10515600" cy="884554"/>
          </a:xfrm>
        </p:spPr>
        <p:txBody>
          <a:bodyPr/>
          <a:lstStyle>
            <a:lvl1pPr>
              <a:defRPr b="1">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1" name="Content Placeholder 2">
            <a:extLst>
              <a:ext uri="{FF2B5EF4-FFF2-40B4-BE49-F238E27FC236}">
                <a16:creationId xmlns:a16="http://schemas.microsoft.com/office/drawing/2014/main" id="{C6CE4D9D-1E78-6E4D-AFE7-CA54D037E3A0}"/>
              </a:ext>
            </a:extLst>
          </p:cNvPr>
          <p:cNvSpPr>
            <a:spLocks noGrp="1"/>
          </p:cNvSpPr>
          <p:nvPr>
            <p:ph sz="half"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3645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CC21BC-4E5F-5844-AEBE-A9F372D3F349}"/>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2719561-EB82-5346-AE8F-A0FE42C4734E}"/>
              </a:ext>
            </a:extLst>
          </p:cNvPr>
          <p:cNvSpPr>
            <a:spLocks noGrp="1"/>
          </p:cNvSpPr>
          <p:nvPr>
            <p:ph type="title"/>
          </p:nvPr>
        </p:nvSpPr>
        <p:spPr>
          <a:xfrm>
            <a:off x="838200" y="365127"/>
            <a:ext cx="8969587" cy="884554"/>
          </a:xfrm>
        </p:spPr>
        <p:txBody>
          <a:bodyPr/>
          <a:lstStyle>
            <a:lvl1pPr>
              <a:defRPr b="1">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1" name="Content Placeholder 2">
            <a:extLst>
              <a:ext uri="{FF2B5EF4-FFF2-40B4-BE49-F238E27FC236}">
                <a16:creationId xmlns:a16="http://schemas.microsoft.com/office/drawing/2014/main" id="{C6CE4D9D-1E78-6E4D-AFE7-CA54D037E3A0}"/>
              </a:ext>
            </a:extLst>
          </p:cNvPr>
          <p:cNvSpPr>
            <a:spLocks noGrp="1"/>
          </p:cNvSpPr>
          <p:nvPr>
            <p:ph sz="half" idx="1"/>
          </p:nvPr>
        </p:nvSpPr>
        <p:spPr>
          <a:xfrm>
            <a:off x="838200" y="1825625"/>
            <a:ext cx="8441267"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079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535D5A6A-3085-4B37-85B3-7C8A0F655F13}"/>
              </a:ext>
            </a:extLst>
          </p:cNvPr>
          <p:cNvPicPr>
            <a:picLocks noChangeAspect="1"/>
          </p:cNvPicPr>
          <p:nvPr/>
        </p:nvPicPr>
        <p:blipFill rotWithShape="1">
          <a:blip r:embed="rId2"/>
          <a:srcRect r="76351"/>
          <a:stretch/>
        </p:blipFill>
        <p:spPr>
          <a:xfrm>
            <a:off x="10619876" y="-106649"/>
            <a:ext cx="1431061" cy="7157154"/>
          </a:xfrm>
          <a:prstGeom prst="rect">
            <a:avLst/>
          </a:prstGeom>
        </p:spPr>
      </p:pic>
      <p:pic>
        <p:nvPicPr>
          <p:cNvPr id="7" name="Content Placeholder 6" descr="Shape, square&#10;&#10;Description automatically generated">
            <a:extLst>
              <a:ext uri="{FF2B5EF4-FFF2-40B4-BE49-F238E27FC236}">
                <a16:creationId xmlns:a16="http://schemas.microsoft.com/office/drawing/2014/main" id="{66C97A4F-A3E3-42D8-BFCF-AA35EAEE224A}"/>
              </a:ext>
            </a:extLst>
          </p:cNvPr>
          <p:cNvPicPr>
            <a:picLocks noChangeAspect="1"/>
          </p:cNvPicPr>
          <p:nvPr/>
        </p:nvPicPr>
        <p:blipFill rotWithShape="1">
          <a:blip r:embed="rId3"/>
          <a:srcRect r="-459"/>
          <a:stretch/>
        </p:blipFill>
        <p:spPr>
          <a:xfrm>
            <a:off x="8678780" y="1"/>
            <a:ext cx="3513221" cy="6898688"/>
          </a:xfrm>
          <a:prstGeom prst="rect">
            <a:avLst/>
          </a:prstGeom>
        </p:spPr>
      </p:pic>
      <p:sp>
        <p:nvSpPr>
          <p:cNvPr id="8" name="Title 1">
            <a:extLst>
              <a:ext uri="{FF2B5EF4-FFF2-40B4-BE49-F238E27FC236}">
                <a16:creationId xmlns:a16="http://schemas.microsoft.com/office/drawing/2014/main" id="{FF08AC5D-4C9B-44D4-8DA2-F374DA078F69}"/>
              </a:ext>
            </a:extLst>
          </p:cNvPr>
          <p:cNvSpPr>
            <a:spLocks noGrp="1"/>
          </p:cNvSpPr>
          <p:nvPr>
            <p:ph type="title"/>
          </p:nvPr>
        </p:nvSpPr>
        <p:spPr>
          <a:xfrm>
            <a:off x="838200" y="365127"/>
            <a:ext cx="10515600" cy="884554"/>
          </a:xfrm>
        </p:spPr>
        <p:txBody>
          <a:bodyPr/>
          <a:lstStyle>
            <a:lvl1pPr>
              <a:defRPr b="0">
                <a:solidFill>
                  <a:schemeClr val="bg2">
                    <a:lumMod val="50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002758F-4400-47D5-9750-F720389EC6E2}"/>
              </a:ext>
            </a:extLst>
          </p:cNvPr>
          <p:cNvSpPr>
            <a:spLocks noGrp="1"/>
          </p:cNvSpPr>
          <p:nvPr>
            <p:ph sz="half" idx="1"/>
          </p:nvPr>
        </p:nvSpPr>
        <p:spPr>
          <a:xfrm>
            <a:off x="838200" y="1825625"/>
            <a:ext cx="10515600" cy="3889375"/>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06B944B-C3A0-4127-B165-B8D7247914B3}"/>
              </a:ext>
            </a:extLst>
          </p:cNvPr>
          <p:cNvPicPr>
            <a:picLocks noChangeAspect="1"/>
          </p:cNvPicPr>
          <p:nvPr/>
        </p:nvPicPr>
        <p:blipFill>
          <a:blip r:embed="rId4"/>
          <a:stretch>
            <a:fillRect/>
          </a:stretch>
        </p:blipFill>
        <p:spPr>
          <a:xfrm>
            <a:off x="141065" y="6013846"/>
            <a:ext cx="1431704" cy="795080"/>
          </a:xfrm>
          <a:prstGeom prst="rect">
            <a:avLst/>
          </a:prstGeom>
        </p:spPr>
      </p:pic>
    </p:spTree>
    <p:extLst>
      <p:ext uri="{BB962C8B-B14F-4D97-AF65-F5344CB8AC3E}">
        <p14:creationId xmlns:p14="http://schemas.microsoft.com/office/powerpoint/2010/main" val="21418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A6950229-1AA6-E24D-B687-6BB7D8FDA241}"/>
              </a:ext>
            </a:extLst>
          </p:cNvPr>
          <p:cNvPicPr>
            <a:picLocks noChangeAspect="1"/>
          </p:cNvPicPr>
          <p:nvPr userDrawn="1"/>
        </p:nvPicPr>
        <p:blipFill rotWithShape="1">
          <a:blip r:embed="rId2"/>
          <a:srcRect l="49108" t="8370" r="1607" b="72247"/>
          <a:stretch/>
        </p:blipFill>
        <p:spPr>
          <a:xfrm>
            <a:off x="163553" y="5531005"/>
            <a:ext cx="11894633" cy="1221902"/>
          </a:xfrm>
          <a:prstGeom prst="rect">
            <a:avLst/>
          </a:prstGeom>
        </p:spPr>
      </p:pic>
      <p:sp>
        <p:nvSpPr>
          <p:cNvPr id="9" name="Title 1">
            <a:extLst>
              <a:ext uri="{FF2B5EF4-FFF2-40B4-BE49-F238E27FC236}">
                <a16:creationId xmlns:a16="http://schemas.microsoft.com/office/drawing/2014/main" id="{B1E066FD-9050-9A40-ABBE-DDE95A6BBF1E}"/>
              </a:ext>
            </a:extLst>
          </p:cNvPr>
          <p:cNvSpPr>
            <a:spLocks noGrp="1"/>
          </p:cNvSpPr>
          <p:nvPr>
            <p:ph type="title"/>
          </p:nvPr>
        </p:nvSpPr>
        <p:spPr>
          <a:xfrm>
            <a:off x="838200" y="365127"/>
            <a:ext cx="10515600" cy="884554"/>
          </a:xfrm>
        </p:spPr>
        <p:txBody>
          <a:bodyPr/>
          <a:lstStyle>
            <a:lvl1pPr algn="ctr">
              <a:defRPr>
                <a:solidFill>
                  <a:srgbClr val="736B41"/>
                </a:solidFill>
                <a:effectLst>
                  <a:outerShdw blurRad="38100" dist="38100" dir="2700000" algn="tl">
                    <a:srgbClr val="000000">
                      <a:alpha val="43137"/>
                    </a:srgbClr>
                  </a:outerShdw>
                </a:effectLst>
              </a:defRPr>
            </a:lvl1pPr>
          </a:lstStyle>
          <a:p>
            <a:r>
              <a:rPr lang="en-US" dirty="0"/>
              <a:t>Click to edit Master title style</a:t>
            </a:r>
          </a:p>
        </p:txBody>
      </p:sp>
      <p:sp>
        <p:nvSpPr>
          <p:cNvPr id="10" name="Content Placeholder 2">
            <a:extLst>
              <a:ext uri="{FF2B5EF4-FFF2-40B4-BE49-F238E27FC236}">
                <a16:creationId xmlns:a16="http://schemas.microsoft.com/office/drawing/2014/main" id="{F82C7D06-6978-A64A-A287-415BE2DF1F88}"/>
              </a:ext>
            </a:extLst>
          </p:cNvPr>
          <p:cNvSpPr>
            <a:spLocks noGrp="1"/>
          </p:cNvSpPr>
          <p:nvPr>
            <p:ph sz="half" idx="1"/>
          </p:nvPr>
        </p:nvSpPr>
        <p:spPr>
          <a:xfrm>
            <a:off x="838200" y="1550021"/>
            <a:ext cx="5026152" cy="422157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A1EE7C14-4C5F-4B49-AA18-90B46106AE7F}"/>
              </a:ext>
            </a:extLst>
          </p:cNvPr>
          <p:cNvSpPr>
            <a:spLocks noGrp="1"/>
          </p:cNvSpPr>
          <p:nvPr>
            <p:ph sz="half" idx="2"/>
          </p:nvPr>
        </p:nvSpPr>
        <p:spPr>
          <a:xfrm>
            <a:off x="6172200" y="1550021"/>
            <a:ext cx="5181600" cy="42215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0A891093-DE49-73E5-0FAC-2ADD83F6F3D4}"/>
              </a:ext>
            </a:extLst>
          </p:cNvPr>
          <p:cNvPicPr>
            <a:picLocks noChangeAspect="1"/>
          </p:cNvPicPr>
          <p:nvPr userDrawn="1"/>
        </p:nvPicPr>
        <p:blipFill>
          <a:blip r:embed="rId3"/>
          <a:stretch>
            <a:fillRect/>
          </a:stretch>
        </p:blipFill>
        <p:spPr>
          <a:xfrm>
            <a:off x="10406027" y="232886"/>
            <a:ext cx="1652159" cy="853514"/>
          </a:xfrm>
          <a:prstGeom prst="rect">
            <a:avLst/>
          </a:prstGeom>
        </p:spPr>
      </p:pic>
    </p:spTree>
    <p:extLst>
      <p:ext uri="{BB962C8B-B14F-4D97-AF65-F5344CB8AC3E}">
        <p14:creationId xmlns:p14="http://schemas.microsoft.com/office/powerpoint/2010/main" val="525305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3CEDC7CC-691C-B447-94E7-41C504FC70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365126"/>
            <a:ext cx="2380488" cy="4351338"/>
          </a:xfrm>
        </p:spPr>
        <p:txBody>
          <a:bodyPr/>
          <a:lstStyle/>
          <a:p>
            <a:r>
              <a:rPr lang="en-US" dirty="0"/>
              <a:t>Click to edit Master title style</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351375-F9C9-7B4A-8E83-E8694D7367C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2743850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ADF20369-6FBF-B443-B7A1-4593769449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3C0FC3F-E9E1-224F-92D1-6531DA6D4013}"/>
              </a:ext>
            </a:extLst>
          </p:cNvPr>
          <p:cNvSpPr>
            <a:spLocks noGrp="1"/>
          </p:cNvSpPr>
          <p:nvPr>
            <p:ph type="title"/>
          </p:nvPr>
        </p:nvSpPr>
        <p:spPr>
          <a:xfrm>
            <a:off x="839787" y="457200"/>
            <a:ext cx="6060884" cy="1600200"/>
          </a:xfrm>
        </p:spPr>
        <p:txBody>
          <a:bodyPr anchor="b"/>
          <a:lstStyle>
            <a:lvl1pPr>
              <a:defRPr sz="3200">
                <a:solidFill>
                  <a:srgbClr val="004863"/>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18DFFCFE-DE03-8441-B8BE-3BBEC07003C1}"/>
              </a:ext>
            </a:extLst>
          </p:cNvPr>
          <p:cNvSpPr>
            <a:spLocks noGrp="1"/>
          </p:cNvSpPr>
          <p:nvPr>
            <p:ph type="body" sz="half" idx="2"/>
          </p:nvPr>
        </p:nvSpPr>
        <p:spPr>
          <a:xfrm>
            <a:off x="839788" y="2057400"/>
            <a:ext cx="6060883" cy="3811588"/>
          </a:xfrm>
        </p:spPr>
        <p:txBody>
          <a:bodyPr/>
          <a:lstStyle>
            <a:lvl1pPr marL="0" indent="0">
              <a:buNone/>
              <a:defRPr sz="1600">
                <a:solidFill>
                  <a:srgbClr val="7678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74154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background pattern, rectangle&#10;&#10;Description automatically generated">
            <a:extLst>
              <a:ext uri="{FF2B5EF4-FFF2-40B4-BE49-F238E27FC236}">
                <a16:creationId xmlns:a16="http://schemas.microsoft.com/office/drawing/2014/main" id="{D71F8B9F-03AE-D546-A9AB-CA48A9724E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9788" y="365127"/>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1351375-F9C9-7B4A-8E83-E8694D7367C5}"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3526403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5C15D6D-D988-F947-B250-9809B35B5A2B}"/>
              </a:ext>
            </a:extLst>
          </p:cNvPr>
          <p:cNvPicPr>
            <a:picLocks noChangeAspect="1"/>
          </p:cNvPicPr>
          <p:nvPr userDrawn="1"/>
        </p:nvPicPr>
        <p:blipFill>
          <a:blip r:embed="rId2"/>
          <a:stretch>
            <a:fillRect/>
          </a:stretch>
        </p:blipFill>
        <p:spPr>
          <a:xfrm>
            <a:off x="0" y="13781"/>
            <a:ext cx="12192000" cy="6858000"/>
          </a:xfrm>
          <a:prstGeom prst="rect">
            <a:avLst/>
          </a:prstGeom>
        </p:spPr>
      </p:pic>
      <p:sp>
        <p:nvSpPr>
          <p:cNvPr id="9" name="Text Placeholder 2">
            <a:extLst>
              <a:ext uri="{FF2B5EF4-FFF2-40B4-BE49-F238E27FC236}">
                <a16:creationId xmlns:a16="http://schemas.microsoft.com/office/drawing/2014/main" id="{EF702C15-6D11-1542-ACC3-DFAB58B1FE40}"/>
              </a:ext>
            </a:extLst>
          </p:cNvPr>
          <p:cNvSpPr>
            <a:spLocks noGrp="1"/>
          </p:cNvSpPr>
          <p:nvPr>
            <p:ph type="body" idx="1"/>
          </p:nvPr>
        </p:nvSpPr>
        <p:spPr>
          <a:xfrm>
            <a:off x="835725" y="41624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9C94A287-188D-614D-B348-4207B0E82317}"/>
              </a:ext>
            </a:extLst>
          </p:cNvPr>
          <p:cNvSpPr>
            <a:spLocks noGrp="1"/>
          </p:cNvSpPr>
          <p:nvPr>
            <p:ph sz="half" idx="2"/>
          </p:nvPr>
        </p:nvSpPr>
        <p:spPr>
          <a:xfrm>
            <a:off x="835725" y="1468755"/>
            <a:ext cx="5157787" cy="44748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58DB2B0E-CB12-4F45-B06F-08F2FFA6E284}"/>
              </a:ext>
            </a:extLst>
          </p:cNvPr>
          <p:cNvSpPr>
            <a:spLocks noGrp="1"/>
          </p:cNvSpPr>
          <p:nvPr>
            <p:ph type="body" sz="quarter" idx="3"/>
          </p:nvPr>
        </p:nvSpPr>
        <p:spPr>
          <a:xfrm>
            <a:off x="6168137" y="416243"/>
            <a:ext cx="5183188" cy="823912"/>
          </a:xfrm>
        </p:spPr>
        <p:txBody>
          <a:bodyPr anchor="b"/>
          <a:lstStyle>
            <a:lvl1pPr marL="0" indent="0">
              <a:buNone/>
              <a:defRPr sz="2400" b="1">
                <a:solidFill>
                  <a:srgbClr val="0048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EA097FA0-220E-7B4B-AFC0-1E12711D8266}"/>
              </a:ext>
            </a:extLst>
          </p:cNvPr>
          <p:cNvSpPr>
            <a:spLocks noGrp="1"/>
          </p:cNvSpPr>
          <p:nvPr>
            <p:ph sz="quarter" idx="4"/>
          </p:nvPr>
        </p:nvSpPr>
        <p:spPr>
          <a:xfrm>
            <a:off x="6168137" y="1468755"/>
            <a:ext cx="5183188" cy="4474845"/>
          </a:xfrm>
        </p:spPr>
        <p:txBody>
          <a:bodyPr/>
          <a:lstStyle>
            <a:lvl1pPr>
              <a:defRPr>
                <a:solidFill>
                  <a:srgbClr val="76787B"/>
                </a:solidFill>
              </a:defRPr>
            </a:lvl1pPr>
            <a:lvl2pPr>
              <a:defRPr>
                <a:solidFill>
                  <a:srgbClr val="76787B"/>
                </a:solidFill>
              </a:defRPr>
            </a:lvl2pPr>
            <a:lvl3pPr>
              <a:defRPr>
                <a:solidFill>
                  <a:srgbClr val="76787B"/>
                </a:solidFill>
              </a:defRPr>
            </a:lvl3pPr>
            <a:lvl4pPr>
              <a:defRPr>
                <a:solidFill>
                  <a:srgbClr val="76787B"/>
                </a:solidFill>
              </a:defRPr>
            </a:lvl4pPr>
            <a:lvl5pPr>
              <a:defRPr>
                <a:solidFill>
                  <a:srgbClr val="76787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781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DDD55D44-E018-E94F-8B20-A9E41C7A33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rgbClr val="004863"/>
                </a:solidFill>
              </a:defRPr>
            </a:lvl1pPr>
          </a:lstStyle>
          <a:p>
            <a:r>
              <a:rPr lang="en-US" dirty="0"/>
              <a:t>Click to edit Master title style</a:t>
            </a:r>
          </a:p>
        </p:txBody>
      </p:sp>
      <p:sp>
        <p:nvSpPr>
          <p:cNvPr id="3" name="Content Placeholder 2"/>
          <p:cNvSpPr>
            <a:spLocks noGrp="1"/>
          </p:cNvSpPr>
          <p:nvPr>
            <p:ph idx="1"/>
          </p:nvPr>
        </p:nvSpPr>
        <p:spPr>
          <a:xfrm>
            <a:off x="6266687" y="457201"/>
            <a:ext cx="5088700" cy="5403851"/>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678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1351375-F9C9-7B4A-8E83-E8694D7367C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1181034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820627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351375-F9C9-7B4A-8E83-E8694D7367C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F5EB-DC93-BF46-9FE1-3266D9753C92}" type="slidenum">
              <a:rPr lang="en-US" smtClean="0"/>
              <a:t>‹#›</a:t>
            </a:fld>
            <a:endParaRPr lang="en-US"/>
          </a:p>
        </p:txBody>
      </p:sp>
    </p:spTree>
    <p:extLst>
      <p:ext uri="{BB962C8B-B14F-4D97-AF65-F5344CB8AC3E}">
        <p14:creationId xmlns:p14="http://schemas.microsoft.com/office/powerpoint/2010/main" val="57777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7" name="Content Placeholder 6" descr="Shape, square&#10;&#10;Description automatically generated">
            <a:extLst>
              <a:ext uri="{FF2B5EF4-FFF2-40B4-BE49-F238E27FC236}">
                <a16:creationId xmlns:a16="http://schemas.microsoft.com/office/drawing/2014/main" id="{66C97A4F-A3E3-42D8-BFCF-AA35EAEE224A}"/>
              </a:ext>
            </a:extLst>
          </p:cNvPr>
          <p:cNvPicPr>
            <a:picLocks noChangeAspect="1"/>
          </p:cNvPicPr>
          <p:nvPr/>
        </p:nvPicPr>
        <p:blipFill rotWithShape="1">
          <a:blip r:embed="rId2"/>
          <a:srcRect r="-459"/>
          <a:stretch/>
        </p:blipFill>
        <p:spPr>
          <a:xfrm flipH="1" flipV="1">
            <a:off x="94593" y="-44885"/>
            <a:ext cx="3513221" cy="6898688"/>
          </a:xfrm>
          <a:prstGeom prst="rect">
            <a:avLst/>
          </a:prstGeom>
        </p:spPr>
      </p:pic>
      <p:pic>
        <p:nvPicPr>
          <p:cNvPr id="6" name="Picture 5" descr="Shape&#10;&#10;Description automatically generated">
            <a:extLst>
              <a:ext uri="{FF2B5EF4-FFF2-40B4-BE49-F238E27FC236}">
                <a16:creationId xmlns:a16="http://schemas.microsoft.com/office/drawing/2014/main" id="{535D5A6A-3085-4B37-85B3-7C8A0F655F13}"/>
              </a:ext>
            </a:extLst>
          </p:cNvPr>
          <p:cNvPicPr>
            <a:picLocks noChangeAspect="1"/>
          </p:cNvPicPr>
          <p:nvPr/>
        </p:nvPicPr>
        <p:blipFill rotWithShape="1">
          <a:blip r:embed="rId3"/>
          <a:srcRect r="76351"/>
          <a:stretch/>
        </p:blipFill>
        <p:spPr>
          <a:xfrm rot="10800000" flipV="1">
            <a:off x="122668" y="-64760"/>
            <a:ext cx="1431061" cy="7043075"/>
          </a:xfrm>
          <a:prstGeom prst="rect">
            <a:avLst/>
          </a:prstGeom>
        </p:spPr>
      </p:pic>
      <p:sp>
        <p:nvSpPr>
          <p:cNvPr id="8" name="Title 1">
            <a:extLst>
              <a:ext uri="{FF2B5EF4-FFF2-40B4-BE49-F238E27FC236}">
                <a16:creationId xmlns:a16="http://schemas.microsoft.com/office/drawing/2014/main" id="{FF08AC5D-4C9B-44D4-8DA2-F374DA078F69}"/>
              </a:ext>
            </a:extLst>
          </p:cNvPr>
          <p:cNvSpPr>
            <a:spLocks noGrp="1"/>
          </p:cNvSpPr>
          <p:nvPr>
            <p:ph type="title"/>
          </p:nvPr>
        </p:nvSpPr>
        <p:spPr>
          <a:xfrm>
            <a:off x="1219200" y="365127"/>
            <a:ext cx="10850133" cy="884554"/>
          </a:xfrm>
        </p:spPr>
        <p:txBody>
          <a:bodyPr/>
          <a:lstStyle>
            <a:lvl1pPr>
              <a:defRPr b="0">
                <a:solidFill>
                  <a:srgbClr val="736B4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002758F-4400-47D5-9750-F720389EC6E2}"/>
              </a:ext>
            </a:extLst>
          </p:cNvPr>
          <p:cNvSpPr>
            <a:spLocks noGrp="1"/>
          </p:cNvSpPr>
          <p:nvPr>
            <p:ph sz="half" idx="1"/>
          </p:nvPr>
        </p:nvSpPr>
        <p:spPr>
          <a:xfrm>
            <a:off x="1578488" y="1659694"/>
            <a:ext cx="10515600" cy="436531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06B944B-C3A0-4127-B165-B8D7247914B3}"/>
              </a:ext>
            </a:extLst>
          </p:cNvPr>
          <p:cNvPicPr>
            <a:picLocks noChangeAspect="1"/>
          </p:cNvPicPr>
          <p:nvPr/>
        </p:nvPicPr>
        <p:blipFill>
          <a:blip r:embed="rId4"/>
          <a:stretch>
            <a:fillRect/>
          </a:stretch>
        </p:blipFill>
        <p:spPr>
          <a:xfrm>
            <a:off x="10538692" y="175298"/>
            <a:ext cx="1653309" cy="851988"/>
          </a:xfrm>
          <a:prstGeom prst="rect">
            <a:avLst/>
          </a:prstGeom>
        </p:spPr>
      </p:pic>
    </p:spTree>
    <p:extLst>
      <p:ext uri="{BB962C8B-B14F-4D97-AF65-F5344CB8AC3E}">
        <p14:creationId xmlns:p14="http://schemas.microsoft.com/office/powerpoint/2010/main" val="418395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155528-B1B4-75D8-1781-2D5F2143B149}"/>
              </a:ext>
            </a:extLst>
          </p:cNvPr>
          <p:cNvPicPr>
            <a:picLocks noChangeAspect="1"/>
          </p:cNvPicPr>
          <p:nvPr/>
        </p:nvPicPr>
        <p:blipFill>
          <a:blip r:embed="rId2">
            <a:alphaModFix amt="87000"/>
            <a:extLst>
              <a:ext uri="{BEBA8EAE-BF5A-486C-A8C5-ECC9F3942E4B}">
                <a14:imgProps xmlns:a14="http://schemas.microsoft.com/office/drawing/2010/main">
                  <a14:imgLayer r:embed="rId3">
                    <a14:imgEffect>
                      <a14:artisticPastelsSmooth/>
                    </a14:imgEffect>
                    <a14:imgEffect>
                      <a14:sharpenSoften amount="-92000"/>
                    </a14:imgEffect>
                  </a14:imgLayer>
                </a14:imgProps>
              </a:ext>
            </a:extLst>
          </a:blip>
          <a:stretch>
            <a:fillRect/>
          </a:stretch>
        </p:blipFill>
        <p:spPr>
          <a:xfrm>
            <a:off x="2" y="0"/>
            <a:ext cx="3907537" cy="6858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757" y="-429272"/>
            <a:ext cx="4353559" cy="3598571"/>
          </a:xfrm>
          <a:prstGeom prst="rect">
            <a:avLst/>
          </a:prstGeom>
        </p:spPr>
      </p:pic>
      <p:sp>
        <p:nvSpPr>
          <p:cNvPr id="2" name="Title 1"/>
          <p:cNvSpPr>
            <a:spLocks noGrp="1"/>
          </p:cNvSpPr>
          <p:nvPr>
            <p:ph type="title"/>
          </p:nvPr>
        </p:nvSpPr>
        <p:spPr>
          <a:xfrm>
            <a:off x="2127116" y="228600"/>
            <a:ext cx="10064885" cy="1143000"/>
          </a:xfrm>
        </p:spPr>
        <p:txBody>
          <a:bodyPr>
            <a:normAutofit/>
          </a:bodyPr>
          <a:lstStyle>
            <a:lvl1pPr algn="ctr">
              <a:defRPr sz="4000" b="0">
                <a:solidFill>
                  <a:schemeClr val="bg2">
                    <a:lumMod val="50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60FA84D0-1001-468D-A952-7D57947D5FB2}"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9144-57B2-4FCB-9F43-017433C1335D}" type="slidenum">
              <a:rPr lang="en-US" smtClean="0"/>
              <a:t>‹#›</a:t>
            </a:fld>
            <a:endParaRPr lang="en-US"/>
          </a:p>
        </p:txBody>
      </p:sp>
      <p:sp>
        <p:nvSpPr>
          <p:cNvPr id="8" name="Content Placeholder 2"/>
          <p:cNvSpPr>
            <a:spLocks noGrp="1"/>
          </p:cNvSpPr>
          <p:nvPr>
            <p:ph idx="13"/>
          </p:nvPr>
        </p:nvSpPr>
        <p:spPr>
          <a:xfrm>
            <a:off x="1016000" y="1600205"/>
            <a:ext cx="10972800" cy="4525963"/>
          </a:xfrm>
        </p:spPr>
        <p:txBody>
          <a:bodyPr/>
          <a:lstStyle>
            <a:lvl1pPr marL="342891" indent="-342891">
              <a:buClr>
                <a:schemeClr val="bg2">
                  <a:lumMod val="50000"/>
                </a:schemeClr>
              </a:buClr>
              <a:buFont typeface="Arial" panose="020B0604020202020204" pitchFamily="34" charset="0"/>
              <a:buChar char="•"/>
              <a:defRPr>
                <a:solidFill>
                  <a:schemeClr val="bg2">
                    <a:lumMod val="25000"/>
                  </a:schemeClr>
                </a:solidFill>
              </a:defRPr>
            </a:lvl1pPr>
            <a:lvl2pPr marL="742932" indent="-285744">
              <a:buClr>
                <a:schemeClr val="bg2">
                  <a:lumMod val="50000"/>
                </a:schemeClr>
              </a:buClr>
              <a:buFont typeface="Arial" panose="020B0604020202020204" pitchFamily="34" charset="0"/>
              <a:buChar char="•"/>
              <a:defRPr>
                <a:solidFill>
                  <a:schemeClr val="bg2">
                    <a:lumMod val="25000"/>
                  </a:schemeClr>
                </a:solidFill>
              </a:defRPr>
            </a:lvl2pPr>
            <a:lvl3pPr marL="1142971" indent="-228594">
              <a:buClr>
                <a:schemeClr val="bg2">
                  <a:lumMod val="50000"/>
                </a:schemeClr>
              </a:buClr>
              <a:buFont typeface="Arial" panose="020B0604020202020204" pitchFamily="34" charset="0"/>
              <a:buChar char="•"/>
              <a:defRPr>
                <a:solidFill>
                  <a:schemeClr val="bg2">
                    <a:lumMod val="25000"/>
                  </a:schemeClr>
                </a:solidFill>
              </a:defRPr>
            </a:lvl3pPr>
            <a:lvl4pPr marL="1600160" indent="-228594">
              <a:buClr>
                <a:schemeClr val="bg2">
                  <a:lumMod val="50000"/>
                </a:schemeClr>
              </a:buClr>
              <a:buFont typeface="Arial" panose="020B0604020202020204" pitchFamily="34" charset="0"/>
              <a:buChar char="•"/>
              <a:defRPr>
                <a:solidFill>
                  <a:schemeClr val="bg2">
                    <a:lumMod val="25000"/>
                  </a:schemeClr>
                </a:solidFill>
              </a:defRPr>
            </a:lvl4pPr>
            <a:lvl5pPr marL="2057349" indent="-228594">
              <a:buClr>
                <a:schemeClr val="bg2">
                  <a:lumMod val="50000"/>
                </a:schemeClr>
              </a:buClr>
              <a:buFont typeface="Arial" panose="020B0604020202020204" pitchFamily="34" charset="0"/>
              <a:buChar cha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12EBF37F-01F4-24E1-12A3-AE9F37890365}"/>
              </a:ext>
            </a:extLst>
          </p:cNvPr>
          <p:cNvPicPr>
            <a:picLocks noChangeAspect="1"/>
          </p:cNvPicPr>
          <p:nvPr/>
        </p:nvPicPr>
        <p:blipFill>
          <a:blip r:embed="rId5"/>
          <a:stretch>
            <a:fillRect/>
          </a:stretch>
        </p:blipFill>
        <p:spPr>
          <a:xfrm>
            <a:off x="10893442" y="0"/>
            <a:ext cx="1298561" cy="1109568"/>
          </a:xfrm>
          <a:prstGeom prst="rect">
            <a:avLst/>
          </a:prstGeom>
        </p:spPr>
      </p:pic>
    </p:spTree>
    <p:extLst>
      <p:ext uri="{BB962C8B-B14F-4D97-AF65-F5344CB8AC3E}">
        <p14:creationId xmlns:p14="http://schemas.microsoft.com/office/powerpoint/2010/main" val="16008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4807F-3210-2005-86F3-7334F417A5FD}"/>
              </a:ext>
            </a:extLst>
          </p:cNvPr>
          <p:cNvPicPr>
            <a:picLocks noChangeAspect="1"/>
          </p:cNvPicPr>
          <p:nvPr/>
        </p:nvPicPr>
        <p:blipFill>
          <a:blip r:embed="rId2">
            <a:alphaModFix amt="22000"/>
          </a:blip>
          <a:stretch>
            <a:fillRect/>
          </a:stretch>
        </p:blipFill>
        <p:spPr>
          <a:xfrm flipH="1">
            <a:off x="8174181" y="0"/>
            <a:ext cx="4017819" cy="6858000"/>
          </a:xfrm>
          <a:prstGeom prst="rect">
            <a:avLst/>
          </a:prstGeom>
        </p:spPr>
      </p:pic>
      <p:pic>
        <p:nvPicPr>
          <p:cNvPr id="5" name="Picture 4">
            <a:extLst>
              <a:ext uri="{FF2B5EF4-FFF2-40B4-BE49-F238E27FC236}">
                <a16:creationId xmlns:a16="http://schemas.microsoft.com/office/drawing/2014/main" id="{FB5BD8F5-CF82-4242-B3CB-B460CF63EA7D}"/>
              </a:ext>
            </a:extLst>
          </p:cNvPr>
          <p:cNvPicPr>
            <a:picLocks noChangeAspect="1"/>
          </p:cNvPicPr>
          <p:nvPr/>
        </p:nvPicPr>
        <p:blipFill>
          <a:blip r:embed="rId3"/>
          <a:stretch>
            <a:fillRect/>
          </a:stretch>
        </p:blipFill>
        <p:spPr>
          <a:xfrm>
            <a:off x="-22752" y="136525"/>
            <a:ext cx="1530711" cy="693654"/>
          </a:xfrm>
          <a:prstGeom prst="rect">
            <a:avLst/>
          </a:prstGeom>
        </p:spPr>
      </p:pic>
      <p:pic>
        <p:nvPicPr>
          <p:cNvPr id="6" name="Picture 5">
            <a:extLst>
              <a:ext uri="{FF2B5EF4-FFF2-40B4-BE49-F238E27FC236}">
                <a16:creationId xmlns:a16="http://schemas.microsoft.com/office/drawing/2014/main" id="{445D1A02-0E1B-4FE6-AAAA-B07057D0E6CA}"/>
              </a:ext>
            </a:extLst>
          </p:cNvPr>
          <p:cNvPicPr>
            <a:picLocks noChangeAspect="1"/>
          </p:cNvPicPr>
          <p:nvPr/>
        </p:nvPicPr>
        <p:blipFill>
          <a:blip r:embed="rId4"/>
          <a:stretch>
            <a:fillRect/>
          </a:stretch>
        </p:blipFill>
        <p:spPr>
          <a:xfrm>
            <a:off x="247683" y="830180"/>
            <a:ext cx="1077396" cy="943756"/>
          </a:xfrm>
          <a:prstGeom prst="rect">
            <a:avLst/>
          </a:prstGeom>
        </p:spPr>
      </p:pic>
      <p:sp>
        <p:nvSpPr>
          <p:cNvPr id="7" name="Title 1">
            <a:extLst>
              <a:ext uri="{FF2B5EF4-FFF2-40B4-BE49-F238E27FC236}">
                <a16:creationId xmlns:a16="http://schemas.microsoft.com/office/drawing/2014/main" id="{49669705-6C51-423B-AB75-45182A22F999}"/>
              </a:ext>
            </a:extLst>
          </p:cNvPr>
          <p:cNvSpPr>
            <a:spLocks noGrp="1"/>
          </p:cNvSpPr>
          <p:nvPr>
            <p:ph type="title"/>
          </p:nvPr>
        </p:nvSpPr>
        <p:spPr>
          <a:xfrm>
            <a:off x="2314201" y="324675"/>
            <a:ext cx="8823155" cy="693654"/>
          </a:xfrm>
        </p:spPr>
        <p:txBody>
          <a:bodyPr>
            <a:noAutofit/>
          </a:bodyPr>
          <a:lstStyle>
            <a:lvl1pPr>
              <a:defRPr sz="4000" b="0">
                <a:solidFill>
                  <a:srgbClr val="736B4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513F1D2-8EDC-43CD-A8B2-C3C3DED50036}"/>
              </a:ext>
            </a:extLst>
          </p:cNvPr>
          <p:cNvSpPr>
            <a:spLocks noGrp="1"/>
          </p:cNvSpPr>
          <p:nvPr>
            <p:ph sz="half" idx="1"/>
          </p:nvPr>
        </p:nvSpPr>
        <p:spPr>
          <a:xfrm>
            <a:off x="1860888" y="1484317"/>
            <a:ext cx="9785680" cy="488039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0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5BD8F5-CF82-4242-B3CB-B460CF63EA7D}"/>
              </a:ext>
            </a:extLst>
          </p:cNvPr>
          <p:cNvPicPr>
            <a:picLocks noChangeAspect="1"/>
          </p:cNvPicPr>
          <p:nvPr/>
        </p:nvPicPr>
        <p:blipFill>
          <a:blip r:embed="rId2"/>
          <a:stretch>
            <a:fillRect/>
          </a:stretch>
        </p:blipFill>
        <p:spPr>
          <a:xfrm>
            <a:off x="68690" y="136525"/>
            <a:ext cx="1530711" cy="693654"/>
          </a:xfrm>
          <a:prstGeom prst="rect">
            <a:avLst/>
          </a:prstGeom>
        </p:spPr>
      </p:pic>
      <p:pic>
        <p:nvPicPr>
          <p:cNvPr id="6" name="Picture 5">
            <a:extLst>
              <a:ext uri="{FF2B5EF4-FFF2-40B4-BE49-F238E27FC236}">
                <a16:creationId xmlns:a16="http://schemas.microsoft.com/office/drawing/2014/main" id="{445D1A02-0E1B-4FE6-AAAA-B07057D0E6CA}"/>
              </a:ext>
            </a:extLst>
          </p:cNvPr>
          <p:cNvPicPr>
            <a:picLocks noChangeAspect="1"/>
          </p:cNvPicPr>
          <p:nvPr/>
        </p:nvPicPr>
        <p:blipFill>
          <a:blip r:embed="rId3"/>
          <a:stretch>
            <a:fillRect/>
          </a:stretch>
        </p:blipFill>
        <p:spPr>
          <a:xfrm>
            <a:off x="10864019" y="136526"/>
            <a:ext cx="1297436" cy="1107058"/>
          </a:xfrm>
          <a:prstGeom prst="rect">
            <a:avLst/>
          </a:prstGeom>
        </p:spPr>
      </p:pic>
      <p:sp>
        <p:nvSpPr>
          <p:cNvPr id="7" name="Title 1">
            <a:extLst>
              <a:ext uri="{FF2B5EF4-FFF2-40B4-BE49-F238E27FC236}">
                <a16:creationId xmlns:a16="http://schemas.microsoft.com/office/drawing/2014/main" id="{49669705-6C51-423B-AB75-45182A22F999}"/>
              </a:ext>
            </a:extLst>
          </p:cNvPr>
          <p:cNvSpPr>
            <a:spLocks noGrp="1"/>
          </p:cNvSpPr>
          <p:nvPr>
            <p:ph type="title"/>
          </p:nvPr>
        </p:nvSpPr>
        <p:spPr>
          <a:xfrm>
            <a:off x="1860889" y="372801"/>
            <a:ext cx="8823155" cy="693654"/>
          </a:xfrm>
        </p:spPr>
        <p:txBody>
          <a:bodyPr>
            <a:noAutofit/>
          </a:bodyPr>
          <a:lstStyle>
            <a:lvl1pPr>
              <a:defRPr sz="4000" b="0">
                <a:solidFill>
                  <a:srgbClr val="736B4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513F1D2-8EDC-43CD-A8B2-C3C3DED50036}"/>
              </a:ext>
            </a:extLst>
          </p:cNvPr>
          <p:cNvSpPr>
            <a:spLocks noGrp="1"/>
          </p:cNvSpPr>
          <p:nvPr>
            <p:ph sz="half" idx="1"/>
          </p:nvPr>
        </p:nvSpPr>
        <p:spPr>
          <a:xfrm>
            <a:off x="1363580" y="1484317"/>
            <a:ext cx="10282989" cy="488039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82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5D1A02-0E1B-4FE6-AAAA-B07057D0E6CA}"/>
              </a:ext>
            </a:extLst>
          </p:cNvPr>
          <p:cNvPicPr>
            <a:picLocks noChangeAspect="1"/>
          </p:cNvPicPr>
          <p:nvPr/>
        </p:nvPicPr>
        <p:blipFill>
          <a:blip r:embed="rId2"/>
          <a:stretch>
            <a:fillRect/>
          </a:stretch>
        </p:blipFill>
        <p:spPr>
          <a:xfrm>
            <a:off x="10864019" y="136526"/>
            <a:ext cx="1297436" cy="1107058"/>
          </a:xfrm>
          <a:prstGeom prst="rect">
            <a:avLst/>
          </a:prstGeom>
        </p:spPr>
      </p:pic>
      <p:sp>
        <p:nvSpPr>
          <p:cNvPr id="7" name="Title 1">
            <a:extLst>
              <a:ext uri="{FF2B5EF4-FFF2-40B4-BE49-F238E27FC236}">
                <a16:creationId xmlns:a16="http://schemas.microsoft.com/office/drawing/2014/main" id="{49669705-6C51-423B-AB75-45182A22F999}"/>
              </a:ext>
            </a:extLst>
          </p:cNvPr>
          <p:cNvSpPr>
            <a:spLocks noGrp="1"/>
          </p:cNvSpPr>
          <p:nvPr>
            <p:ph type="title"/>
          </p:nvPr>
        </p:nvSpPr>
        <p:spPr>
          <a:xfrm>
            <a:off x="1860889" y="372801"/>
            <a:ext cx="8823155" cy="693654"/>
          </a:xfrm>
        </p:spPr>
        <p:txBody>
          <a:bodyPr>
            <a:noAutofit/>
          </a:bodyPr>
          <a:lstStyle>
            <a:lvl1pPr>
              <a:defRPr sz="4000" b="0">
                <a:solidFill>
                  <a:srgbClr val="736B4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513F1D2-8EDC-43CD-A8B2-C3C3DED50036}"/>
              </a:ext>
            </a:extLst>
          </p:cNvPr>
          <p:cNvSpPr>
            <a:spLocks noGrp="1"/>
          </p:cNvSpPr>
          <p:nvPr>
            <p:ph sz="half" idx="1"/>
          </p:nvPr>
        </p:nvSpPr>
        <p:spPr>
          <a:xfrm>
            <a:off x="1363580" y="1484317"/>
            <a:ext cx="10282989" cy="488039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C2000CA9-F052-E20C-4165-3C7475C61700}"/>
              </a:ext>
            </a:extLst>
          </p:cNvPr>
          <p:cNvPicPr>
            <a:picLocks noChangeAspect="1"/>
          </p:cNvPicPr>
          <p:nvPr/>
        </p:nvPicPr>
        <p:blipFill>
          <a:blip r:embed="rId3"/>
          <a:stretch>
            <a:fillRect/>
          </a:stretch>
        </p:blipFill>
        <p:spPr>
          <a:xfrm>
            <a:off x="0" y="5581370"/>
            <a:ext cx="12192000" cy="1566672"/>
          </a:xfrm>
          <a:prstGeom prst="rect">
            <a:avLst/>
          </a:prstGeom>
        </p:spPr>
      </p:pic>
    </p:spTree>
    <p:extLst>
      <p:ext uri="{BB962C8B-B14F-4D97-AF65-F5344CB8AC3E}">
        <p14:creationId xmlns:p14="http://schemas.microsoft.com/office/powerpoint/2010/main" val="12982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A84D0-1001-468D-A952-7D57947D5FB2}" type="datetimeFigureOut">
              <a:rPr lang="en-US" smtClean="0"/>
              <a:t>11/21/2024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D9144-57B2-4FCB-9F43-017433C1335D}" type="slidenum">
              <a:rPr lang="en-US" smtClean="0"/>
              <a:t>‹#›</a:t>
            </a:fld>
            <a:endParaRPr lang="en-US"/>
          </a:p>
        </p:txBody>
      </p:sp>
    </p:spTree>
    <p:extLst>
      <p:ext uri="{BB962C8B-B14F-4D97-AF65-F5344CB8AC3E}">
        <p14:creationId xmlns:p14="http://schemas.microsoft.com/office/powerpoint/2010/main" val="3529316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3" r:id="rId21"/>
    <p:sldLayoutId id="214748371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51375-F9C9-7B4A-8E83-E8694D7367C5}" type="datetimeFigureOut">
              <a:rPr lang="en-US" smtClean="0"/>
              <a:t>11/21/2024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5F5EB-DC93-BF46-9FE1-3266D9753C92}" type="slidenum">
              <a:rPr lang="en-US" smtClean="0"/>
              <a:t>‹#›</a:t>
            </a:fld>
            <a:endParaRPr lang="en-US"/>
          </a:p>
        </p:txBody>
      </p:sp>
    </p:spTree>
    <p:extLst>
      <p:ext uri="{BB962C8B-B14F-4D97-AF65-F5344CB8AC3E}">
        <p14:creationId xmlns:p14="http://schemas.microsoft.com/office/powerpoint/2010/main" val="14121045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51375-F9C9-7B4A-8E83-E8694D7367C5}" type="datetimeFigureOut">
              <a:rPr lang="en-US" smtClean="0"/>
              <a:t>11/21/2024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5F5EB-DC93-BF46-9FE1-3266D9753C92}" type="slidenum">
              <a:rPr lang="en-US" smtClean="0"/>
              <a:t>‹#›</a:t>
            </a:fld>
            <a:endParaRPr lang="en-US"/>
          </a:p>
        </p:txBody>
      </p:sp>
    </p:spTree>
    <p:extLst>
      <p:ext uri="{BB962C8B-B14F-4D97-AF65-F5344CB8AC3E}">
        <p14:creationId xmlns:p14="http://schemas.microsoft.com/office/powerpoint/2010/main" val="33162751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46.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8.JPG"/><Relationship Id="rId5" Type="http://schemas.openxmlformats.org/officeDocument/2006/relationships/image" Target="../media/image3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3A73-8D4B-4FCA-4F0F-6651345358EB}"/>
              </a:ext>
            </a:extLst>
          </p:cNvPr>
          <p:cNvSpPr>
            <a:spLocks noGrp="1"/>
          </p:cNvSpPr>
          <p:nvPr>
            <p:ph type="title"/>
          </p:nvPr>
        </p:nvSpPr>
        <p:spPr>
          <a:xfrm>
            <a:off x="4142232" y="1966913"/>
            <a:ext cx="7467600" cy="823070"/>
          </a:xfrm>
        </p:spPr>
        <p:txBody>
          <a:bodyPr>
            <a:noAutofit/>
          </a:bodyPr>
          <a:lstStyle/>
          <a:p>
            <a:r>
              <a:rPr lang="en-US" sz="4000" dirty="0" err="1">
                <a:effectLst>
                  <a:outerShdw blurRad="38100" dist="38100" dir="2700000" algn="tl">
                    <a:srgbClr val="000000">
                      <a:alpha val="43137"/>
                    </a:srgbClr>
                  </a:outerShdw>
                </a:effectLst>
              </a:rPr>
              <a:t>Ainda</a:t>
            </a:r>
            <a:r>
              <a:rPr lang="en-US" sz="4000" dirty="0">
                <a:effectLst>
                  <a:outerShdw blurRad="38100" dist="38100" dir="2700000" algn="tl">
                    <a:srgbClr val="000000">
                      <a:alpha val="43137"/>
                    </a:srgbClr>
                  </a:outerShdw>
                </a:effectLst>
              </a:rPr>
              <a:t> vale a </a:t>
            </a:r>
            <a:r>
              <a:rPr lang="en-US" sz="4000" dirty="0" err="1">
                <a:effectLst>
                  <a:outerShdw blurRad="38100" dist="38100" dir="2700000" algn="tl">
                    <a:srgbClr val="000000">
                      <a:alpha val="43137"/>
                    </a:srgbClr>
                  </a:outerShdw>
                </a:effectLst>
              </a:rPr>
              <a:t>pena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investir</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em</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rações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alta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qualidade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em</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uma</a:t>
            </a:r>
            <a:r>
              <a:rPr lang="en-US" sz="4000" dirty="0">
                <a:effectLst>
                  <a:outerShdw blurRad="38100" dist="38100" dir="2700000" algn="tl">
                    <a:srgbClr val="000000">
                      <a:alpha val="43137"/>
                    </a:srgbClr>
                  </a:outerShdw>
                </a:effectLst>
              </a:rPr>
              <a:t> era </a:t>
            </a:r>
            <a:r>
              <a:rPr lang="en-US" sz="4000" dirty="0" err="1">
                <a:effectLst>
                  <a:outerShdw blurRad="38100" dist="38100" dir="2700000" algn="tl">
                    <a:srgbClr val="000000">
                      <a:alpha val="43137"/>
                    </a:srgbClr>
                  </a:outerShdw>
                </a:effectLst>
              </a:rPr>
              <a:t>onde</a:t>
            </a:r>
            <a:r>
              <a:rPr lang="en-US" sz="4000" dirty="0">
                <a:effectLst>
                  <a:outerShdw blurRad="38100" dist="38100" dir="2700000" algn="tl">
                    <a:srgbClr val="000000">
                      <a:alpha val="43137"/>
                    </a:srgbClr>
                  </a:outerShdw>
                </a:effectLst>
              </a:rPr>
              <a:t> o </a:t>
            </a:r>
            <a:r>
              <a:rPr lang="en-US" sz="4000" dirty="0" err="1">
                <a:effectLst>
                  <a:outerShdw blurRad="38100" dist="38100" dir="2700000" algn="tl">
                    <a:srgbClr val="000000">
                      <a:alpha val="43137"/>
                    </a:srgbClr>
                  </a:outerShdw>
                </a:effectLst>
              </a:rPr>
              <a:t>preço</a:t>
            </a:r>
            <a:r>
              <a:rPr lang="en-US" sz="4000" dirty="0">
                <a:effectLst>
                  <a:outerShdw blurRad="38100" dist="38100" dir="2700000" algn="tl">
                    <a:srgbClr val="000000">
                      <a:alpha val="43137"/>
                    </a:srgbClr>
                  </a:outerShdw>
                </a:effectLst>
              </a:rPr>
              <a:t> do </a:t>
            </a:r>
            <a:r>
              <a:rPr lang="en-US" sz="4000" dirty="0" err="1">
                <a:effectLst>
                  <a:outerShdw blurRad="38100" dist="38100" dir="2700000" algn="tl">
                    <a:srgbClr val="000000">
                      <a:alpha val="43137"/>
                    </a:srgbClr>
                  </a:outerShdw>
                </a:effectLst>
              </a:rPr>
              <a:t>camarão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está</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historicamente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baixo</a:t>
            </a:r>
            <a:r>
              <a:rPr lang="en-US" sz="4000" dirty="0">
                <a:effectLst>
                  <a:outerShdw blurRad="38100" dist="38100" dir="2700000" algn="tl">
                    <a:srgbClr val="000000">
                      <a:alpha val="43137"/>
                    </a:srgbClr>
                  </a:outerShdw>
                </a:effectLst>
              </a:rPr>
              <a:t>?</a:t>
            </a:r>
          </a:p>
        </p:txBody>
      </p:sp>
      <p:sp>
        <p:nvSpPr>
          <p:cNvPr id="3" name="Subtitle 2">
            <a:extLst>
              <a:ext uri="{FF2B5EF4-FFF2-40B4-BE49-F238E27FC236}">
                <a16:creationId xmlns:a16="http://schemas.microsoft.com/office/drawing/2014/main" id="{77982DF8-40C0-5874-541D-D83B74A056A9}"/>
              </a:ext>
            </a:extLst>
          </p:cNvPr>
          <p:cNvSpPr>
            <a:spLocks noGrp="1"/>
          </p:cNvSpPr>
          <p:nvPr>
            <p:ph idx="1"/>
          </p:nvPr>
        </p:nvSpPr>
        <p:spPr>
          <a:xfrm>
            <a:off x="4142232" y="4338447"/>
            <a:ext cx="7040880" cy="1652959"/>
          </a:xfrm>
        </p:spPr>
        <p:txBody>
          <a:bodyPr>
            <a:normAutofit/>
          </a:bodyPr>
          <a:lstStyle/>
          <a:p>
            <a:r>
              <a:rPr lang="en-US" sz="2400" dirty="0">
                <a:solidFill>
                  <a:schemeClr val="bg1"/>
                </a:solidFill>
                <a:effectLst>
                  <a:outerShdw blurRad="38100" dist="38100" dir="2700000" algn="tl">
                    <a:srgbClr val="000000">
                      <a:alpha val="43137"/>
                    </a:srgbClr>
                  </a:outerShdw>
                </a:effectLst>
              </a:rPr>
              <a:t>Leandro Castro &amp; Peter Van Wyk</a:t>
            </a:r>
          </a:p>
          <a:p>
            <a:endParaRPr lang="en-US" sz="2400"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Zeigler Bros. Inc.</a:t>
            </a:r>
          </a:p>
          <a:p>
            <a:endParaRPr lang="en-US" sz="2400" dirty="0">
              <a:solidFill>
                <a:schemeClr val="bg1"/>
              </a:solidFill>
              <a:effectLst>
                <a:outerShdw blurRad="38100" dist="38100" dir="2700000" algn="tl">
                  <a:srgbClr val="000000">
                    <a:alpha val="43137"/>
                  </a:srgbClr>
                </a:outerShdw>
              </a:effectLst>
            </a:endParaRPr>
          </a:p>
          <a:p>
            <a:endParaRPr lang="en-US" dirty="0"/>
          </a:p>
        </p:txBody>
      </p:sp>
      <p:pic>
        <p:nvPicPr>
          <p:cNvPr id="4" name="Picture 3">
            <a:extLst>
              <a:ext uri="{FF2B5EF4-FFF2-40B4-BE49-F238E27FC236}">
                <a16:creationId xmlns:a16="http://schemas.microsoft.com/office/drawing/2014/main" id="{03A94240-602A-1334-3935-1609FF356D26}"/>
              </a:ext>
            </a:extLst>
          </p:cNvPr>
          <p:cNvPicPr>
            <a:picLocks noChangeAspect="1"/>
          </p:cNvPicPr>
          <p:nvPr/>
        </p:nvPicPr>
        <p:blipFill>
          <a:blip r:embed="rId3"/>
          <a:stretch>
            <a:fillRect/>
          </a:stretch>
        </p:blipFill>
        <p:spPr>
          <a:xfrm>
            <a:off x="330100" y="704466"/>
            <a:ext cx="2594982" cy="1433419"/>
          </a:xfrm>
          <a:prstGeom prst="rect">
            <a:avLst/>
          </a:prstGeom>
        </p:spPr>
      </p:pic>
    </p:spTree>
    <p:extLst>
      <p:ext uri="{BB962C8B-B14F-4D97-AF65-F5344CB8AC3E}">
        <p14:creationId xmlns:p14="http://schemas.microsoft.com/office/powerpoint/2010/main" val="3415470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05B818-7D79-BE6E-B9AB-8BC73182A025}"/>
              </a:ext>
            </a:extLst>
          </p:cNvPr>
          <p:cNvSpPr>
            <a:spLocks noGrp="1"/>
          </p:cNvSpPr>
          <p:nvPr>
            <p:ph type="title"/>
          </p:nvPr>
        </p:nvSpPr>
        <p:spPr>
          <a:xfrm>
            <a:off x="1509712" y="333052"/>
            <a:ext cx="9172575" cy="966667"/>
          </a:xfrm>
        </p:spPr>
        <p:txBody>
          <a:bodyPr>
            <a:noAutofit/>
          </a:bodyPr>
          <a:lstStyle/>
          <a:p>
            <a:r>
              <a:rPr lang="en-US" sz="3800" dirty="0" err="1"/>
              <a:t>Sensibilidade</a:t>
            </a:r>
            <a:r>
              <a:rPr lang="en-US" sz="3800" dirty="0"/>
              <a:t> do </a:t>
            </a:r>
            <a:r>
              <a:rPr lang="en-US" sz="3800" dirty="0" err="1"/>
              <a:t>lucro</a:t>
            </a:r>
            <a:r>
              <a:rPr lang="en-US" sz="3800" dirty="0"/>
              <a:t> </a:t>
            </a:r>
            <a:r>
              <a:rPr lang="en-US" sz="3800" dirty="0" err="1"/>
              <a:t>em</a:t>
            </a:r>
            <a:r>
              <a:rPr lang="en-US" sz="3800" dirty="0"/>
              <a:t> </a:t>
            </a:r>
            <a:r>
              <a:rPr lang="en-US" sz="3800" dirty="0" err="1"/>
              <a:t>relação</a:t>
            </a:r>
            <a:r>
              <a:rPr lang="en-US" sz="3800" dirty="0"/>
              <a:t> </a:t>
            </a:r>
            <a:r>
              <a:rPr lang="en-US" sz="3800" dirty="0" err="1"/>
              <a:t>às</a:t>
            </a:r>
            <a:r>
              <a:rPr lang="en-US" sz="3800" dirty="0"/>
              <a:t> </a:t>
            </a:r>
            <a:r>
              <a:rPr lang="en-US" sz="3800" dirty="0" err="1"/>
              <a:t>rações</a:t>
            </a:r>
            <a:r>
              <a:rPr lang="en-US" sz="3800" dirty="0"/>
              <a:t> mais </a:t>
            </a:r>
            <a:r>
              <a:rPr lang="en-US" sz="3800" dirty="0" err="1"/>
              <a:t>baratas</a:t>
            </a:r>
            <a:br>
              <a:rPr lang="en-US" sz="3800" dirty="0"/>
            </a:br>
            <a:endParaRPr lang="en-US" sz="3800" dirty="0"/>
          </a:p>
        </p:txBody>
      </p:sp>
      <p:sp>
        <p:nvSpPr>
          <p:cNvPr id="6" name="Content Placeholder 5">
            <a:extLst>
              <a:ext uri="{FF2B5EF4-FFF2-40B4-BE49-F238E27FC236}">
                <a16:creationId xmlns:a16="http://schemas.microsoft.com/office/drawing/2014/main" id="{636F7521-7592-3A68-5C69-81A0D4D294A8}"/>
              </a:ext>
            </a:extLst>
          </p:cNvPr>
          <p:cNvSpPr>
            <a:spLocks noGrp="1"/>
          </p:cNvSpPr>
          <p:nvPr>
            <p:ph sz="half" idx="1"/>
          </p:nvPr>
        </p:nvSpPr>
        <p:spPr>
          <a:xfrm>
            <a:off x="0" y="658537"/>
            <a:ext cx="4270850" cy="5113063"/>
          </a:xfrm>
        </p:spPr>
        <p:txBody>
          <a:bodyPr>
            <a:noAutofit/>
          </a:bodyPr>
          <a:lstStyle/>
          <a:p>
            <a:pPr marL="0" indent="0" algn="ctr">
              <a:buNone/>
            </a:pPr>
            <a:r>
              <a:rPr lang="en-US" sz="2200" b="1" dirty="0"/>
              <a:t>PL </a:t>
            </a:r>
            <a:r>
              <a:rPr lang="en-US" sz="2200" b="1" dirty="0" err="1"/>
              <a:t>preço</a:t>
            </a:r>
            <a:r>
              <a:rPr lang="en-US" sz="2200" b="1" dirty="0"/>
              <a:t> = $3,00/</a:t>
            </a:r>
            <a:r>
              <a:rPr lang="en-US" sz="2200" b="1" dirty="0" err="1"/>
              <a:t>milheiro</a:t>
            </a:r>
            <a:endParaRPr lang="en-US" sz="2200" b="1" dirty="0"/>
          </a:p>
          <a:p>
            <a:pPr>
              <a:lnSpc>
                <a:spcPct val="120000"/>
              </a:lnSpc>
            </a:pPr>
            <a:r>
              <a:rPr lang="en-US" sz="2200" dirty="0" err="1"/>
              <a:t>Quando</a:t>
            </a:r>
            <a:r>
              <a:rPr lang="en-US" sz="2200" dirty="0"/>
              <a:t> </a:t>
            </a:r>
            <a:r>
              <a:rPr lang="en-US" sz="2200" dirty="0" err="1"/>
              <a:t>os</a:t>
            </a:r>
            <a:r>
              <a:rPr lang="en-US" sz="2200" dirty="0"/>
              <a:t> </a:t>
            </a:r>
            <a:r>
              <a:rPr lang="en-US" sz="2200" dirty="0" err="1"/>
              <a:t>preços</a:t>
            </a:r>
            <a:r>
              <a:rPr lang="en-US" sz="2200" dirty="0"/>
              <a:t> das PLs </a:t>
            </a:r>
            <a:r>
              <a:rPr lang="en-US" sz="2200" dirty="0" err="1"/>
              <a:t>estão</a:t>
            </a:r>
            <a:r>
              <a:rPr lang="en-US" sz="2200" dirty="0"/>
              <a:t> altos a </a:t>
            </a:r>
            <a:r>
              <a:rPr lang="en-US" sz="2200" dirty="0" err="1"/>
              <a:t>lucratividade</a:t>
            </a:r>
            <a:r>
              <a:rPr lang="en-US" sz="2200" dirty="0"/>
              <a:t> </a:t>
            </a:r>
            <a:r>
              <a:rPr lang="en-US" sz="2200" dirty="0" err="1"/>
              <a:t>não</a:t>
            </a:r>
            <a:r>
              <a:rPr lang="en-US" sz="2200" dirty="0"/>
              <a:t> tem </a:t>
            </a:r>
            <a:r>
              <a:rPr lang="en-US" sz="2200" dirty="0" err="1"/>
              <a:t>muita</a:t>
            </a:r>
            <a:r>
              <a:rPr lang="en-US" sz="2200" dirty="0"/>
              <a:t> </a:t>
            </a:r>
            <a:r>
              <a:rPr lang="en-US" sz="2200" dirty="0" err="1"/>
              <a:t>sensibilidade</a:t>
            </a:r>
            <a:r>
              <a:rPr lang="en-US" sz="2200" dirty="0"/>
              <a:t> </a:t>
            </a:r>
            <a:r>
              <a:rPr lang="en-US" sz="2200" dirty="0" err="1"/>
              <a:t>em</a:t>
            </a:r>
            <a:r>
              <a:rPr lang="en-US" sz="2200" dirty="0"/>
              <a:t> </a:t>
            </a:r>
            <a:r>
              <a:rPr lang="en-US" sz="2200" dirty="0" err="1"/>
              <a:t>relação</a:t>
            </a:r>
            <a:r>
              <a:rPr lang="en-US" sz="2200" dirty="0"/>
              <a:t> </a:t>
            </a:r>
            <a:r>
              <a:rPr lang="en-US" sz="2200" dirty="0" err="1"/>
              <a:t>ao</a:t>
            </a:r>
            <a:r>
              <a:rPr lang="en-US" sz="2200" dirty="0"/>
              <a:t> </a:t>
            </a:r>
            <a:r>
              <a:rPr lang="en-US" sz="2200" dirty="0" err="1"/>
              <a:t>preço</a:t>
            </a:r>
            <a:r>
              <a:rPr lang="en-US" sz="2200" dirty="0"/>
              <a:t> das </a:t>
            </a:r>
            <a:r>
              <a:rPr lang="en-US" sz="2200" dirty="0" err="1"/>
              <a:t>rações</a:t>
            </a:r>
            <a:r>
              <a:rPr lang="en-US" sz="2200" dirty="0"/>
              <a:t>. </a:t>
            </a:r>
          </a:p>
          <a:p>
            <a:pPr>
              <a:lnSpc>
                <a:spcPct val="120000"/>
              </a:lnSpc>
            </a:pPr>
            <a:r>
              <a:rPr lang="en-US" sz="2200" dirty="0"/>
              <a:t>Um </a:t>
            </a:r>
            <a:r>
              <a:rPr lang="en-US" sz="2200" dirty="0" err="1"/>
              <a:t>redução</a:t>
            </a:r>
            <a:r>
              <a:rPr lang="en-US" sz="2200" dirty="0"/>
              <a:t> de 1% dos custos com </a:t>
            </a:r>
            <a:r>
              <a:rPr lang="en-US" sz="2200" dirty="0" err="1"/>
              <a:t>rações</a:t>
            </a:r>
            <a:r>
              <a:rPr lang="en-US" sz="2200" dirty="0"/>
              <a:t> </a:t>
            </a:r>
            <a:r>
              <a:rPr lang="en-US" sz="2200" dirty="0" err="1"/>
              <a:t>somente</a:t>
            </a:r>
            <a:r>
              <a:rPr lang="en-US" sz="2200" dirty="0"/>
              <a:t> </a:t>
            </a:r>
            <a:r>
              <a:rPr lang="en-US" sz="2200" dirty="0" err="1"/>
              <a:t>aumenta</a:t>
            </a:r>
            <a:r>
              <a:rPr lang="en-US" sz="2200" dirty="0"/>
              <a:t> 0.14% do </a:t>
            </a:r>
            <a:r>
              <a:rPr lang="en-US" sz="2200" dirty="0" err="1"/>
              <a:t>lucro</a:t>
            </a:r>
            <a:r>
              <a:rPr lang="en-US" sz="2200" dirty="0"/>
              <a:t> do </a:t>
            </a:r>
            <a:r>
              <a:rPr lang="en-US" sz="2200" dirty="0" err="1"/>
              <a:t>laboratório</a:t>
            </a:r>
            <a:r>
              <a:rPr lang="en-US" sz="2200" dirty="0"/>
              <a:t>.</a:t>
            </a:r>
          </a:p>
          <a:p>
            <a:pPr>
              <a:lnSpc>
                <a:spcPct val="120000"/>
              </a:lnSpc>
            </a:pPr>
            <a:r>
              <a:rPr lang="en-US" sz="2200" dirty="0" err="1"/>
              <a:t>Redução</a:t>
            </a:r>
            <a:r>
              <a:rPr lang="en-US" sz="2200" dirty="0"/>
              <a:t> de 50% com </a:t>
            </a:r>
            <a:r>
              <a:rPr lang="en-US" sz="2200" dirty="0" err="1"/>
              <a:t>ração</a:t>
            </a:r>
            <a:r>
              <a:rPr lang="en-US" sz="2200" dirty="0"/>
              <a:t> (de $40/kg para $20/kg) </a:t>
            </a:r>
            <a:r>
              <a:rPr lang="en-US" sz="2200" dirty="0" err="1"/>
              <a:t>potencialemnte</a:t>
            </a:r>
            <a:r>
              <a:rPr lang="en-US" sz="2200" dirty="0"/>
              <a:t>* o </a:t>
            </a:r>
            <a:r>
              <a:rPr lang="en-US" sz="2200" dirty="0" err="1"/>
              <a:t>lucro</a:t>
            </a:r>
            <a:r>
              <a:rPr lang="en-US" sz="2200" dirty="0"/>
              <a:t> </a:t>
            </a:r>
            <a:r>
              <a:rPr lang="en-US" sz="2200" dirty="0" err="1"/>
              <a:t>aumenta</a:t>
            </a:r>
            <a:r>
              <a:rPr lang="en-US" sz="2200" dirty="0"/>
              <a:t> </a:t>
            </a:r>
            <a:r>
              <a:rPr lang="en-US" sz="2200" dirty="0" err="1"/>
              <a:t>em</a:t>
            </a:r>
            <a:r>
              <a:rPr lang="en-US" sz="2200" dirty="0"/>
              <a:t> 6.8%</a:t>
            </a:r>
          </a:p>
          <a:p>
            <a:pPr marL="0" indent="0">
              <a:lnSpc>
                <a:spcPct val="120000"/>
              </a:lnSpc>
              <a:buNone/>
            </a:pPr>
            <a:r>
              <a:rPr lang="en-US" sz="1400" dirty="0"/>
              <a:t>*(</a:t>
            </a:r>
            <a:r>
              <a:rPr lang="en-US" sz="1400" dirty="0" err="1"/>
              <a:t>Assumindo</a:t>
            </a:r>
            <a:r>
              <a:rPr lang="en-US" sz="1400" dirty="0"/>
              <a:t> </a:t>
            </a:r>
            <a:r>
              <a:rPr lang="en-US" sz="1400" dirty="0" err="1"/>
              <a:t>sem</a:t>
            </a:r>
            <a:r>
              <a:rPr lang="en-US" sz="1400" dirty="0"/>
              <a:t> </a:t>
            </a:r>
            <a:r>
              <a:rPr lang="en-US" sz="1400" dirty="0" err="1"/>
              <a:t>mudança</a:t>
            </a:r>
            <a:r>
              <a:rPr lang="en-US" sz="1400" dirty="0"/>
              <a:t> </a:t>
            </a:r>
            <a:r>
              <a:rPr lang="en-US" sz="1400" dirty="0" err="1"/>
              <a:t>na</a:t>
            </a:r>
            <a:r>
              <a:rPr lang="en-US" sz="1400" dirty="0"/>
              <a:t> </a:t>
            </a:r>
            <a:r>
              <a:rPr lang="en-US" sz="1400" dirty="0" err="1"/>
              <a:t>sobrevivência</a:t>
            </a:r>
            <a:r>
              <a:rPr lang="en-US" sz="1400" dirty="0"/>
              <a:t>)</a:t>
            </a:r>
          </a:p>
        </p:txBody>
      </p:sp>
      <p:sp>
        <p:nvSpPr>
          <p:cNvPr id="7" name="Content Placeholder 6">
            <a:extLst>
              <a:ext uri="{FF2B5EF4-FFF2-40B4-BE49-F238E27FC236}">
                <a16:creationId xmlns:a16="http://schemas.microsoft.com/office/drawing/2014/main" id="{D4904195-6BF6-F67A-06A2-784D5FB17B66}"/>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36250A8-F63E-1DC2-4555-80B5FDF3E01A}"/>
              </a:ext>
            </a:extLst>
          </p:cNvPr>
          <p:cNvPicPr>
            <a:picLocks noChangeAspect="1"/>
          </p:cNvPicPr>
          <p:nvPr/>
        </p:nvPicPr>
        <p:blipFill>
          <a:blip r:embed="rId3"/>
          <a:stretch>
            <a:fillRect/>
          </a:stretch>
        </p:blipFill>
        <p:spPr>
          <a:xfrm>
            <a:off x="4336093" y="1205353"/>
            <a:ext cx="7708761" cy="4460207"/>
          </a:xfrm>
          <a:prstGeom prst="rect">
            <a:avLst/>
          </a:prstGeom>
        </p:spPr>
      </p:pic>
    </p:spTree>
    <p:extLst>
      <p:ext uri="{BB962C8B-B14F-4D97-AF65-F5344CB8AC3E}">
        <p14:creationId xmlns:p14="http://schemas.microsoft.com/office/powerpoint/2010/main" val="1908364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C6F84-5711-A22B-7748-7553CE2510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CB7F9F-270B-3A7B-C465-C697A062A8F7}"/>
              </a:ext>
            </a:extLst>
          </p:cNvPr>
          <p:cNvSpPr>
            <a:spLocks noGrp="1"/>
          </p:cNvSpPr>
          <p:nvPr>
            <p:ph type="title"/>
          </p:nvPr>
        </p:nvSpPr>
        <p:spPr>
          <a:xfrm>
            <a:off x="788276" y="365126"/>
            <a:ext cx="9648496" cy="966667"/>
          </a:xfrm>
        </p:spPr>
        <p:txBody>
          <a:bodyPr>
            <a:normAutofit fontScale="90000"/>
          </a:bodyPr>
          <a:lstStyle/>
          <a:p>
            <a:r>
              <a:rPr lang="en-US" sz="4400" dirty="0" err="1"/>
              <a:t>Sensividade</a:t>
            </a:r>
            <a:r>
              <a:rPr lang="en-US" sz="4400" dirty="0"/>
              <a:t> do </a:t>
            </a:r>
            <a:r>
              <a:rPr lang="en-US" sz="4400" dirty="0" err="1"/>
              <a:t>lucro</a:t>
            </a:r>
            <a:r>
              <a:rPr lang="en-US" sz="4400" dirty="0"/>
              <a:t> </a:t>
            </a:r>
            <a:r>
              <a:rPr lang="en-US" sz="4400" dirty="0" err="1"/>
              <a:t>em</a:t>
            </a:r>
            <a:r>
              <a:rPr lang="en-US" sz="4400" dirty="0"/>
              <a:t> </a:t>
            </a:r>
            <a:r>
              <a:rPr lang="en-US" sz="4400" dirty="0" err="1"/>
              <a:t>relação</a:t>
            </a:r>
            <a:r>
              <a:rPr lang="en-US" sz="4400" dirty="0"/>
              <a:t> </a:t>
            </a:r>
            <a:r>
              <a:rPr lang="en-US" sz="4400" dirty="0" err="1"/>
              <a:t>às</a:t>
            </a:r>
            <a:r>
              <a:rPr lang="en-US" sz="4400" dirty="0"/>
              <a:t> </a:t>
            </a:r>
            <a:r>
              <a:rPr lang="en-US" sz="4400" dirty="0" err="1"/>
              <a:t>rações</a:t>
            </a:r>
            <a:r>
              <a:rPr lang="en-US" sz="4400" dirty="0"/>
              <a:t> mais </a:t>
            </a:r>
            <a:r>
              <a:rPr lang="en-US" sz="4400" dirty="0" err="1"/>
              <a:t>baratas</a:t>
            </a:r>
            <a:br>
              <a:rPr lang="en-US" dirty="0"/>
            </a:br>
            <a:endParaRPr lang="en-US" dirty="0"/>
          </a:p>
        </p:txBody>
      </p:sp>
      <p:sp>
        <p:nvSpPr>
          <p:cNvPr id="6" name="Content Placeholder 5">
            <a:extLst>
              <a:ext uri="{FF2B5EF4-FFF2-40B4-BE49-F238E27FC236}">
                <a16:creationId xmlns:a16="http://schemas.microsoft.com/office/drawing/2014/main" id="{2062D2D6-C7D3-062B-E3EB-4A18D17D2281}"/>
              </a:ext>
            </a:extLst>
          </p:cNvPr>
          <p:cNvSpPr>
            <a:spLocks noGrp="1"/>
          </p:cNvSpPr>
          <p:nvPr>
            <p:ph sz="half" idx="1"/>
          </p:nvPr>
        </p:nvSpPr>
        <p:spPr>
          <a:xfrm>
            <a:off x="126125" y="1373571"/>
            <a:ext cx="4209970" cy="4398029"/>
          </a:xfrm>
        </p:spPr>
        <p:txBody>
          <a:bodyPr>
            <a:normAutofit/>
          </a:bodyPr>
          <a:lstStyle/>
          <a:p>
            <a:pPr marL="0" indent="0">
              <a:buNone/>
            </a:pPr>
            <a:r>
              <a:rPr lang="en-US" b="1" dirty="0"/>
              <a:t>PL </a:t>
            </a:r>
            <a:r>
              <a:rPr lang="en-US" b="1" dirty="0" err="1"/>
              <a:t>preço</a:t>
            </a:r>
            <a:r>
              <a:rPr lang="en-US" b="1" dirty="0"/>
              <a:t> = $2.00/</a:t>
            </a:r>
            <a:r>
              <a:rPr lang="en-US" b="1" dirty="0" err="1"/>
              <a:t>milheiro</a:t>
            </a:r>
            <a:endParaRPr lang="en-US" b="1" dirty="0"/>
          </a:p>
          <a:p>
            <a:pPr marL="0" indent="0">
              <a:buNone/>
            </a:pPr>
            <a:endParaRPr lang="en-US" b="1" dirty="0"/>
          </a:p>
          <a:p>
            <a:pPr>
              <a:spcAft>
                <a:spcPts val="600"/>
              </a:spcAft>
            </a:pPr>
            <a:r>
              <a:rPr lang="en-US" sz="2200" dirty="0" err="1"/>
              <a:t>Quando</a:t>
            </a:r>
            <a:r>
              <a:rPr lang="en-US" sz="2200" dirty="0"/>
              <a:t> o </a:t>
            </a:r>
            <a:r>
              <a:rPr lang="en-US" sz="2200" dirty="0" err="1"/>
              <a:t>preço</a:t>
            </a:r>
            <a:r>
              <a:rPr lang="en-US" sz="2200" dirty="0"/>
              <a:t> das PLs estao </a:t>
            </a:r>
            <a:r>
              <a:rPr lang="en-US" sz="2200" dirty="0" err="1"/>
              <a:t>baixos</a:t>
            </a:r>
            <a:r>
              <a:rPr lang="en-US" sz="2200" dirty="0"/>
              <a:t> a </a:t>
            </a:r>
            <a:r>
              <a:rPr lang="en-US" sz="2200" dirty="0" err="1"/>
              <a:t>lucratividade</a:t>
            </a:r>
            <a:r>
              <a:rPr lang="en-US" sz="2200" dirty="0"/>
              <a:t> é muito </a:t>
            </a:r>
            <a:r>
              <a:rPr lang="en-US" sz="2200" dirty="0" err="1"/>
              <a:t>sensível</a:t>
            </a:r>
            <a:r>
              <a:rPr lang="en-US" sz="2200" dirty="0"/>
              <a:t> </a:t>
            </a:r>
            <a:r>
              <a:rPr lang="en-US" sz="2200" dirty="0" err="1"/>
              <a:t>em</a:t>
            </a:r>
            <a:r>
              <a:rPr lang="en-US" sz="2200" dirty="0"/>
              <a:t> </a:t>
            </a:r>
            <a:r>
              <a:rPr lang="en-US" sz="2200" dirty="0" err="1"/>
              <a:t>relação</a:t>
            </a:r>
            <a:r>
              <a:rPr lang="en-US" sz="2200" dirty="0"/>
              <a:t> </a:t>
            </a:r>
            <a:r>
              <a:rPr lang="en-US" sz="2200" dirty="0" err="1"/>
              <a:t>ao</a:t>
            </a:r>
            <a:r>
              <a:rPr lang="en-US" sz="2200" dirty="0"/>
              <a:t> </a:t>
            </a:r>
            <a:r>
              <a:rPr lang="en-US" sz="2200" dirty="0" err="1"/>
              <a:t>preço</a:t>
            </a:r>
            <a:r>
              <a:rPr lang="en-US" sz="2200" dirty="0"/>
              <a:t> das </a:t>
            </a:r>
            <a:r>
              <a:rPr lang="en-US" sz="2200" dirty="0" err="1"/>
              <a:t>rações</a:t>
            </a:r>
            <a:r>
              <a:rPr lang="en-US" sz="2200" dirty="0"/>
              <a:t>.</a:t>
            </a:r>
          </a:p>
          <a:p>
            <a:pPr>
              <a:spcAft>
                <a:spcPts val="600"/>
              </a:spcAft>
            </a:pPr>
            <a:r>
              <a:rPr lang="en-US" sz="2200" dirty="0" err="1"/>
              <a:t>Redução</a:t>
            </a:r>
            <a:r>
              <a:rPr lang="en-US" sz="2200" dirty="0"/>
              <a:t> de 50% do </a:t>
            </a:r>
            <a:r>
              <a:rPr lang="en-US" sz="2200" dirty="0" err="1"/>
              <a:t>custo</a:t>
            </a:r>
            <a:r>
              <a:rPr lang="en-US" sz="2200" dirty="0"/>
              <a:t> da </a:t>
            </a:r>
            <a:r>
              <a:rPr lang="en-US" sz="2200" dirty="0" err="1"/>
              <a:t>ração</a:t>
            </a:r>
            <a:r>
              <a:rPr lang="en-US" sz="2200" dirty="0"/>
              <a:t> (de $40/kg para $20/kg) </a:t>
            </a:r>
            <a:r>
              <a:rPr lang="en-US" sz="2200" dirty="0" err="1"/>
              <a:t>potencialmente</a:t>
            </a:r>
            <a:r>
              <a:rPr lang="en-US" sz="2200" dirty="0"/>
              <a:t>* </a:t>
            </a:r>
            <a:r>
              <a:rPr lang="en-US" sz="2200" dirty="0" err="1"/>
              <a:t>aumenta</a:t>
            </a:r>
            <a:r>
              <a:rPr lang="en-US" sz="2200" dirty="0"/>
              <a:t> </a:t>
            </a:r>
            <a:r>
              <a:rPr lang="en-US" sz="2200" dirty="0" err="1"/>
              <a:t>lucratividade</a:t>
            </a:r>
            <a:r>
              <a:rPr lang="en-US" sz="2200" dirty="0"/>
              <a:t> em28.5%.</a:t>
            </a:r>
          </a:p>
          <a:p>
            <a:pPr marL="0" indent="0">
              <a:spcAft>
                <a:spcPts val="600"/>
              </a:spcAft>
              <a:buNone/>
            </a:pPr>
            <a:r>
              <a:rPr lang="en-US" sz="1000" dirty="0"/>
              <a:t>*(</a:t>
            </a:r>
            <a:r>
              <a:rPr lang="en-US" sz="1000" dirty="0" err="1"/>
              <a:t>Assumindo</a:t>
            </a:r>
            <a:r>
              <a:rPr lang="en-US" sz="1000" dirty="0"/>
              <a:t> </a:t>
            </a:r>
            <a:r>
              <a:rPr lang="en-US" sz="1000" dirty="0" err="1"/>
              <a:t>sem</a:t>
            </a:r>
            <a:r>
              <a:rPr lang="en-US" sz="1000" dirty="0"/>
              <a:t> </a:t>
            </a:r>
            <a:r>
              <a:rPr lang="en-US" sz="1000" dirty="0" err="1"/>
              <a:t>mudança</a:t>
            </a:r>
            <a:r>
              <a:rPr lang="en-US" sz="1000" dirty="0"/>
              <a:t> </a:t>
            </a:r>
            <a:r>
              <a:rPr lang="en-US" sz="1000" dirty="0" err="1"/>
              <a:t>na</a:t>
            </a:r>
            <a:r>
              <a:rPr lang="en-US" sz="1000" dirty="0"/>
              <a:t> </a:t>
            </a:r>
            <a:r>
              <a:rPr lang="en-US" sz="1000" dirty="0" err="1"/>
              <a:t>sobrevivência</a:t>
            </a:r>
            <a:r>
              <a:rPr lang="en-US" sz="1000" dirty="0"/>
              <a:t>)</a:t>
            </a:r>
          </a:p>
        </p:txBody>
      </p:sp>
      <p:sp>
        <p:nvSpPr>
          <p:cNvPr id="7" name="Content Placeholder 6">
            <a:extLst>
              <a:ext uri="{FF2B5EF4-FFF2-40B4-BE49-F238E27FC236}">
                <a16:creationId xmlns:a16="http://schemas.microsoft.com/office/drawing/2014/main" id="{66D2CCDA-F19F-BC8C-7E74-A516888D8E00}"/>
              </a:ext>
            </a:extLst>
          </p:cNvPr>
          <p:cNvSpPr>
            <a:spLocks noGrp="1"/>
          </p:cNvSpPr>
          <p:nvPr>
            <p:ph sz="half" idx="2"/>
          </p:nvPr>
        </p:nvSpPr>
        <p:spPr/>
        <p:txBody>
          <a:bodyPr/>
          <a:lstStyle/>
          <a:p>
            <a:endParaRPr lang="en-US"/>
          </a:p>
        </p:txBody>
      </p:sp>
      <p:pic>
        <p:nvPicPr>
          <p:cNvPr id="3" name="Picture 2">
            <a:extLst>
              <a:ext uri="{FF2B5EF4-FFF2-40B4-BE49-F238E27FC236}">
                <a16:creationId xmlns:a16="http://schemas.microsoft.com/office/drawing/2014/main" id="{AC16A5AE-4813-CBB2-CA97-8D1DF392BBEF}"/>
              </a:ext>
            </a:extLst>
          </p:cNvPr>
          <p:cNvPicPr>
            <a:picLocks noChangeAspect="1"/>
          </p:cNvPicPr>
          <p:nvPr/>
        </p:nvPicPr>
        <p:blipFill>
          <a:blip r:embed="rId3"/>
          <a:stretch>
            <a:fillRect/>
          </a:stretch>
        </p:blipFill>
        <p:spPr>
          <a:xfrm>
            <a:off x="4336094" y="1152583"/>
            <a:ext cx="7729782" cy="4552833"/>
          </a:xfrm>
          <a:prstGeom prst="rect">
            <a:avLst/>
          </a:prstGeom>
        </p:spPr>
      </p:pic>
    </p:spTree>
    <p:extLst>
      <p:ext uri="{BB962C8B-B14F-4D97-AF65-F5344CB8AC3E}">
        <p14:creationId xmlns:p14="http://schemas.microsoft.com/office/powerpoint/2010/main" val="3653648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8C3AE-E777-9045-21C9-6CBDF7F5F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29470-1AE3-1FC4-2714-A29281D85441}"/>
              </a:ext>
            </a:extLst>
          </p:cNvPr>
          <p:cNvSpPr>
            <a:spLocks noGrp="1"/>
          </p:cNvSpPr>
          <p:nvPr>
            <p:ph type="title"/>
          </p:nvPr>
        </p:nvSpPr>
        <p:spPr>
          <a:xfrm>
            <a:off x="118753" y="461803"/>
            <a:ext cx="9262436" cy="884554"/>
          </a:xfrm>
        </p:spPr>
        <p:txBody>
          <a:bodyPr>
            <a:normAutofit fontScale="90000"/>
          </a:bodyPr>
          <a:lstStyle/>
          <a:p>
            <a:r>
              <a:rPr lang="en-US" dirty="0" err="1"/>
              <a:t>Custo</a:t>
            </a:r>
            <a:r>
              <a:rPr lang="en-US" dirty="0"/>
              <a:t> do </a:t>
            </a:r>
            <a:r>
              <a:rPr lang="en-US" dirty="0" err="1"/>
              <a:t>alimento</a:t>
            </a:r>
            <a:r>
              <a:rPr lang="en-US" dirty="0"/>
              <a:t> → </a:t>
            </a:r>
            <a:r>
              <a:rPr lang="en-US" dirty="0" err="1"/>
              <a:t>qualidade</a:t>
            </a:r>
            <a:r>
              <a:rPr lang="en-US" dirty="0"/>
              <a:t> do </a:t>
            </a:r>
            <a:r>
              <a:rPr lang="en-US" dirty="0" err="1"/>
              <a:t>alimento</a:t>
            </a:r>
            <a:r>
              <a:rPr lang="en-US" dirty="0"/>
              <a:t> → </a:t>
            </a:r>
            <a:r>
              <a:rPr lang="en-US" dirty="0" err="1"/>
              <a:t>sobrevivência</a:t>
            </a:r>
            <a:endParaRPr lang="en-US" dirty="0"/>
          </a:p>
        </p:txBody>
      </p:sp>
      <p:sp>
        <p:nvSpPr>
          <p:cNvPr id="3" name="Content Placeholder 2">
            <a:extLst>
              <a:ext uri="{FF2B5EF4-FFF2-40B4-BE49-F238E27FC236}">
                <a16:creationId xmlns:a16="http://schemas.microsoft.com/office/drawing/2014/main" id="{333DC511-5168-2178-29DD-28209DAB2195}"/>
              </a:ext>
            </a:extLst>
          </p:cNvPr>
          <p:cNvSpPr>
            <a:spLocks noGrp="1"/>
          </p:cNvSpPr>
          <p:nvPr>
            <p:ph sz="half" idx="1"/>
          </p:nvPr>
        </p:nvSpPr>
        <p:spPr>
          <a:xfrm>
            <a:off x="838199" y="1839309"/>
            <a:ext cx="5961993" cy="3932291"/>
          </a:xfrm>
        </p:spPr>
        <p:txBody>
          <a:bodyPr>
            <a:normAutofit/>
          </a:bodyPr>
          <a:lstStyle/>
          <a:p>
            <a:r>
              <a:rPr lang="en-US" dirty="0"/>
              <a:t>O </a:t>
            </a:r>
            <a:r>
              <a:rPr lang="en-US" dirty="0" err="1"/>
              <a:t>aumento</a:t>
            </a:r>
            <a:r>
              <a:rPr lang="en-US" dirty="0"/>
              <a:t> da </a:t>
            </a:r>
            <a:r>
              <a:rPr lang="en-US" dirty="0" err="1"/>
              <a:t>lucratividade</a:t>
            </a:r>
            <a:r>
              <a:rPr lang="en-US" dirty="0"/>
              <a:t> nesses dois </a:t>
            </a:r>
            <a:r>
              <a:rPr lang="en-US" dirty="0" err="1"/>
              <a:t>cenários</a:t>
            </a:r>
            <a:r>
              <a:rPr lang="en-US" dirty="0"/>
              <a:t> assume que as </a:t>
            </a:r>
            <a:r>
              <a:rPr lang="en-US" dirty="0" err="1"/>
              <a:t>taxas</a:t>
            </a:r>
            <a:r>
              <a:rPr lang="en-US" dirty="0"/>
              <a:t> de </a:t>
            </a:r>
            <a:r>
              <a:rPr lang="en-US" dirty="0" err="1"/>
              <a:t>sobrevivências</a:t>
            </a:r>
            <a:r>
              <a:rPr lang="en-US" dirty="0"/>
              <a:t> </a:t>
            </a:r>
            <a:r>
              <a:rPr lang="en-US" dirty="0" err="1"/>
              <a:t>não</a:t>
            </a:r>
            <a:r>
              <a:rPr lang="en-US" dirty="0"/>
              <a:t> </a:t>
            </a:r>
            <a:r>
              <a:rPr lang="en-US" dirty="0" err="1"/>
              <a:t>tenham</a:t>
            </a:r>
            <a:r>
              <a:rPr lang="en-US" dirty="0"/>
              <a:t> </a:t>
            </a:r>
            <a:r>
              <a:rPr lang="en-US" dirty="0" err="1"/>
              <a:t>sido</a:t>
            </a:r>
            <a:r>
              <a:rPr lang="en-US" dirty="0"/>
              <a:t> </a:t>
            </a:r>
            <a:r>
              <a:rPr lang="en-US" dirty="0" err="1"/>
              <a:t>impactadas</a:t>
            </a:r>
            <a:r>
              <a:rPr lang="en-US" dirty="0"/>
              <a:t> pela </a:t>
            </a:r>
            <a:r>
              <a:rPr lang="en-US" dirty="0" err="1"/>
              <a:t>substituição</a:t>
            </a:r>
            <a:r>
              <a:rPr lang="en-US" dirty="0"/>
              <a:t> de </a:t>
            </a:r>
            <a:r>
              <a:rPr lang="en-US" dirty="0" err="1"/>
              <a:t>rações</a:t>
            </a:r>
            <a:r>
              <a:rPr lang="en-US" dirty="0"/>
              <a:t> mais </a:t>
            </a:r>
            <a:r>
              <a:rPr lang="en-US" dirty="0" err="1"/>
              <a:t>caras</a:t>
            </a:r>
            <a:r>
              <a:rPr lang="en-US" dirty="0"/>
              <a:t> </a:t>
            </a:r>
            <a:r>
              <a:rPr lang="en-US" dirty="0" err="1"/>
              <a:t>por</a:t>
            </a:r>
            <a:r>
              <a:rPr lang="en-US" dirty="0"/>
              <a:t> </a:t>
            </a:r>
            <a:r>
              <a:rPr lang="en-US" dirty="0" err="1"/>
              <a:t>rações</a:t>
            </a:r>
            <a:r>
              <a:rPr lang="en-US" dirty="0"/>
              <a:t> mais </a:t>
            </a:r>
            <a:r>
              <a:rPr lang="en-US" dirty="0" err="1"/>
              <a:t>baratas</a:t>
            </a:r>
            <a:r>
              <a:rPr lang="en-US" dirty="0"/>
              <a:t>. </a:t>
            </a:r>
          </a:p>
          <a:p>
            <a:endParaRPr lang="en-US" dirty="0"/>
          </a:p>
          <a:p>
            <a:r>
              <a:rPr lang="en-US" dirty="0"/>
              <a:t>Mas </a:t>
            </a:r>
            <a:r>
              <a:rPr lang="en-US" dirty="0" err="1"/>
              <a:t>essa</a:t>
            </a:r>
            <a:r>
              <a:rPr lang="en-US" dirty="0"/>
              <a:t> é </a:t>
            </a:r>
            <a:r>
              <a:rPr lang="en-US" dirty="0" err="1"/>
              <a:t>razoável</a:t>
            </a:r>
            <a:r>
              <a:rPr lang="en-US" dirty="0"/>
              <a:t> </a:t>
            </a:r>
            <a:r>
              <a:rPr lang="en-US" dirty="0" err="1"/>
              <a:t>pensar</a:t>
            </a:r>
            <a:r>
              <a:rPr lang="en-US" dirty="0"/>
              <a:t> dessa forma?</a:t>
            </a:r>
          </a:p>
        </p:txBody>
      </p:sp>
      <p:grpSp>
        <p:nvGrpSpPr>
          <p:cNvPr id="4" name="Group 3">
            <a:extLst>
              <a:ext uri="{FF2B5EF4-FFF2-40B4-BE49-F238E27FC236}">
                <a16:creationId xmlns:a16="http://schemas.microsoft.com/office/drawing/2014/main" id="{35965EB6-5ABF-6F7E-3D5B-519938A92DE0}"/>
              </a:ext>
            </a:extLst>
          </p:cNvPr>
          <p:cNvGrpSpPr/>
          <p:nvPr/>
        </p:nvGrpSpPr>
        <p:grpSpPr>
          <a:xfrm>
            <a:off x="6554117" y="1356358"/>
            <a:ext cx="5400583" cy="4776113"/>
            <a:chOff x="5182184" y="1316820"/>
            <a:chExt cx="6067382" cy="5310867"/>
          </a:xfrm>
        </p:grpSpPr>
        <p:pic>
          <p:nvPicPr>
            <p:cNvPr id="5" name="Picture 4">
              <a:extLst>
                <a:ext uri="{FF2B5EF4-FFF2-40B4-BE49-F238E27FC236}">
                  <a16:creationId xmlns:a16="http://schemas.microsoft.com/office/drawing/2014/main" id="{DA3FBA62-C8B2-3CF5-9FAD-687CCEBB73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6000" contrast="-1000"/>
                      </a14:imgEffect>
                    </a14:imgLayer>
                  </a14:imgProps>
                </a:ext>
              </a:extLst>
            </a:blip>
            <a:srcRect l="4404" t="-11878" r="-15385" b="2010"/>
            <a:stretch/>
          </p:blipFill>
          <p:spPr>
            <a:xfrm>
              <a:off x="5884053" y="4053015"/>
              <a:ext cx="1990844" cy="1885289"/>
            </a:xfrm>
            <a:prstGeom prst="rect">
              <a:avLst/>
            </a:prstGeom>
          </p:spPr>
        </p:pic>
        <p:sp>
          <p:nvSpPr>
            <p:cNvPr id="6" name="Rectangle 5">
              <a:extLst>
                <a:ext uri="{FF2B5EF4-FFF2-40B4-BE49-F238E27FC236}">
                  <a16:creationId xmlns:a16="http://schemas.microsoft.com/office/drawing/2014/main" id="{F114988E-32C4-6CFF-B6E2-A42725D3E795}"/>
                </a:ext>
              </a:extLst>
            </p:cNvPr>
            <p:cNvSpPr/>
            <p:nvPr/>
          </p:nvSpPr>
          <p:spPr>
            <a:xfrm>
              <a:off x="6199584" y="6062283"/>
              <a:ext cx="5049982" cy="565404"/>
            </a:xfrm>
            <a:prstGeom prst="rect">
              <a:avLst/>
            </a:prstGeom>
            <a:noFill/>
            <a:ln>
              <a:no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3200"/>
                </a:lnSpc>
              </a:pPr>
              <a:r>
                <a:rPr lang="en-US" sz="3200" b="1" dirty="0" err="1">
                  <a:ln/>
                  <a:solidFill>
                    <a:srgbClr val="C00000"/>
                  </a:solidFill>
                  <a:effectLst/>
                </a:rPr>
                <a:t>Qualidade</a:t>
              </a:r>
              <a:r>
                <a:rPr lang="en-US" sz="3200" b="1" dirty="0">
                  <a:ln/>
                  <a:solidFill>
                    <a:srgbClr val="C00000"/>
                  </a:solidFill>
                  <a:effectLst/>
                </a:rPr>
                <a:t> do </a:t>
              </a:r>
              <a:r>
                <a:rPr lang="en-US" sz="3200" b="1" dirty="0" err="1">
                  <a:ln/>
                  <a:solidFill>
                    <a:srgbClr val="C00000"/>
                  </a:solidFill>
                  <a:effectLst/>
                </a:rPr>
                <a:t>Alimento</a:t>
              </a:r>
              <a:endParaRPr lang="en-US" sz="3200" b="1" dirty="0">
                <a:ln/>
                <a:solidFill>
                  <a:srgbClr val="C00000"/>
                </a:solidFill>
                <a:effectLst/>
              </a:endParaRPr>
            </a:p>
          </p:txBody>
        </p:sp>
        <p:sp>
          <p:nvSpPr>
            <p:cNvPr id="7" name="Rectangle 6">
              <a:extLst>
                <a:ext uri="{FF2B5EF4-FFF2-40B4-BE49-F238E27FC236}">
                  <a16:creationId xmlns:a16="http://schemas.microsoft.com/office/drawing/2014/main" id="{02DF5BF8-ED44-D8FD-C6C5-5E86CAC74CE9}"/>
                </a:ext>
              </a:extLst>
            </p:cNvPr>
            <p:cNvSpPr/>
            <p:nvPr/>
          </p:nvSpPr>
          <p:spPr>
            <a:xfrm rot="16200000">
              <a:off x="3175633" y="3642618"/>
              <a:ext cx="4584356" cy="571253"/>
            </a:xfrm>
            <a:prstGeom prst="rect">
              <a:avLst/>
            </a:prstGeom>
            <a:noFill/>
            <a:ln>
              <a:no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3200"/>
                </a:lnSpc>
              </a:pPr>
              <a:r>
                <a:rPr lang="pt-BR" sz="3200" b="1" dirty="0">
                  <a:ln/>
                  <a:solidFill>
                    <a:srgbClr val="C00000"/>
                  </a:solidFill>
                  <a:effectLst/>
                </a:rPr>
                <a:t>Sobrevivência</a:t>
              </a:r>
              <a:endParaRPr lang="en-US" sz="3200" b="1" dirty="0">
                <a:ln/>
                <a:solidFill>
                  <a:srgbClr val="C00000"/>
                </a:solidFill>
                <a:effectLst/>
              </a:endParaRPr>
            </a:p>
          </p:txBody>
        </p:sp>
        <p:pic>
          <p:nvPicPr>
            <p:cNvPr id="9" name="Picture 8">
              <a:extLst>
                <a:ext uri="{FF2B5EF4-FFF2-40B4-BE49-F238E27FC236}">
                  <a16:creationId xmlns:a16="http://schemas.microsoft.com/office/drawing/2014/main" id="{DB452EE7-B402-36FD-C40D-798603B3EDB9}"/>
                </a:ext>
              </a:extLst>
            </p:cNvPr>
            <p:cNvPicPr>
              <a:picLocks noChangeAspect="1"/>
            </p:cNvPicPr>
            <p:nvPr/>
          </p:nvPicPr>
          <p:blipFill>
            <a:blip r:embed="rId5"/>
            <a:stretch>
              <a:fillRect/>
            </a:stretch>
          </p:blipFill>
          <p:spPr>
            <a:xfrm flipH="1">
              <a:off x="8436572" y="1316820"/>
              <a:ext cx="2073953" cy="2073953"/>
            </a:xfrm>
            <a:prstGeom prst="rect">
              <a:avLst/>
            </a:prstGeom>
          </p:spPr>
        </p:pic>
        <p:grpSp>
          <p:nvGrpSpPr>
            <p:cNvPr id="10" name="Group 9">
              <a:extLst>
                <a:ext uri="{FF2B5EF4-FFF2-40B4-BE49-F238E27FC236}">
                  <a16:creationId xmlns:a16="http://schemas.microsoft.com/office/drawing/2014/main" id="{3057746F-471B-C352-2982-DB78B5951E29}"/>
                </a:ext>
              </a:extLst>
            </p:cNvPr>
            <p:cNvGrpSpPr/>
            <p:nvPr/>
          </p:nvGrpSpPr>
          <p:grpSpPr>
            <a:xfrm>
              <a:off x="5720563" y="1380744"/>
              <a:ext cx="5529003" cy="4626617"/>
              <a:chOff x="5720563" y="1380744"/>
              <a:chExt cx="5529003" cy="4626617"/>
            </a:xfrm>
          </p:grpSpPr>
          <p:cxnSp>
            <p:nvCxnSpPr>
              <p:cNvPr id="11" name="Straight Arrow Connector 10">
                <a:extLst>
                  <a:ext uri="{FF2B5EF4-FFF2-40B4-BE49-F238E27FC236}">
                    <a16:creationId xmlns:a16="http://schemas.microsoft.com/office/drawing/2014/main" id="{F226BD74-9412-03DF-AC03-ED66B7269E05}"/>
                  </a:ext>
                </a:extLst>
              </p:cNvPr>
              <p:cNvCxnSpPr>
                <a:cxnSpLocks/>
              </p:cNvCxnSpPr>
              <p:nvPr/>
            </p:nvCxnSpPr>
            <p:spPr>
              <a:xfrm flipV="1">
                <a:off x="5788548" y="2117081"/>
                <a:ext cx="4965944" cy="3840914"/>
              </a:xfrm>
              <a:prstGeom prst="straightConnector1">
                <a:avLst/>
              </a:prstGeom>
              <a:ln w="85725">
                <a:solidFill>
                  <a:schemeClr val="accent2"/>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0E5B6BE-314B-FC56-B982-1BB04B57CD63}"/>
                  </a:ext>
                </a:extLst>
              </p:cNvPr>
              <p:cNvGrpSpPr/>
              <p:nvPr/>
            </p:nvGrpSpPr>
            <p:grpSpPr>
              <a:xfrm>
                <a:off x="5720563" y="1380744"/>
                <a:ext cx="5529003" cy="4626617"/>
                <a:chOff x="5720563" y="1380744"/>
                <a:chExt cx="5529003" cy="4626617"/>
              </a:xfrm>
            </p:grpSpPr>
            <p:cxnSp>
              <p:nvCxnSpPr>
                <p:cNvPr id="13" name="Straight Arrow Connector 12">
                  <a:extLst>
                    <a:ext uri="{FF2B5EF4-FFF2-40B4-BE49-F238E27FC236}">
                      <a16:creationId xmlns:a16="http://schemas.microsoft.com/office/drawing/2014/main" id="{D8160281-7FC9-6EF7-756D-5C5494F2017A}"/>
                    </a:ext>
                  </a:extLst>
                </p:cNvPr>
                <p:cNvCxnSpPr/>
                <p:nvPr/>
              </p:nvCxnSpPr>
              <p:spPr>
                <a:xfrm>
                  <a:off x="5720563" y="5992757"/>
                  <a:ext cx="5529003" cy="0"/>
                </a:xfrm>
                <a:prstGeom prst="straightConnector1">
                  <a:avLst/>
                </a:prstGeom>
                <a:ln w="101600">
                  <a:solidFill>
                    <a:schemeClr val="accent5">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FE0908-4C96-8B58-D847-734E2404F9BA}"/>
                    </a:ext>
                  </a:extLst>
                </p:cNvPr>
                <p:cNvCxnSpPr>
                  <a:cxnSpLocks/>
                </p:cNvCxnSpPr>
                <p:nvPr/>
              </p:nvCxnSpPr>
              <p:spPr>
                <a:xfrm flipH="1" flipV="1">
                  <a:off x="5744056" y="1380744"/>
                  <a:ext cx="25899" cy="4626617"/>
                </a:xfrm>
                <a:prstGeom prst="straightConnector1">
                  <a:avLst/>
                </a:prstGeom>
                <a:ln w="101600">
                  <a:solidFill>
                    <a:schemeClr val="accent5">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463734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B205-D624-DCDE-7246-2813E0E16945}"/>
              </a:ext>
            </a:extLst>
          </p:cNvPr>
          <p:cNvSpPr>
            <a:spLocks noGrp="1"/>
          </p:cNvSpPr>
          <p:nvPr>
            <p:ph type="title"/>
          </p:nvPr>
        </p:nvSpPr>
        <p:spPr>
          <a:xfrm>
            <a:off x="536714" y="49425"/>
            <a:ext cx="10850133" cy="884554"/>
          </a:xfrm>
        </p:spPr>
        <p:txBody>
          <a:bodyPr/>
          <a:lstStyle/>
          <a:p>
            <a:r>
              <a:rPr lang="en-US" dirty="0"/>
              <a:t>O que define a </a:t>
            </a:r>
            <a:r>
              <a:rPr lang="en-US" dirty="0" err="1"/>
              <a:t>qualidade</a:t>
            </a:r>
            <a:r>
              <a:rPr lang="en-US" dirty="0"/>
              <a:t> de </a:t>
            </a:r>
            <a:r>
              <a:rPr lang="en-US" dirty="0" err="1"/>
              <a:t>uma</a:t>
            </a:r>
            <a:r>
              <a:rPr lang="en-US" dirty="0"/>
              <a:t> </a:t>
            </a:r>
            <a:r>
              <a:rPr lang="en-US" dirty="0" err="1"/>
              <a:t>ração</a:t>
            </a:r>
            <a:r>
              <a:rPr lang="en-US" dirty="0"/>
              <a:t>?</a:t>
            </a:r>
          </a:p>
        </p:txBody>
      </p:sp>
      <p:sp>
        <p:nvSpPr>
          <p:cNvPr id="3" name="Content Placeholder 2">
            <a:extLst>
              <a:ext uri="{FF2B5EF4-FFF2-40B4-BE49-F238E27FC236}">
                <a16:creationId xmlns:a16="http://schemas.microsoft.com/office/drawing/2014/main" id="{6F190206-3EEB-66B9-C1AE-A6E217E35E65}"/>
              </a:ext>
            </a:extLst>
          </p:cNvPr>
          <p:cNvSpPr>
            <a:spLocks noGrp="1"/>
          </p:cNvSpPr>
          <p:nvPr>
            <p:ph sz="half" idx="1"/>
          </p:nvPr>
        </p:nvSpPr>
        <p:spPr>
          <a:xfrm>
            <a:off x="1681185" y="862029"/>
            <a:ext cx="9458320" cy="1830875"/>
          </a:xfrm>
        </p:spPr>
        <p:txBody>
          <a:bodyPr>
            <a:normAutofit fontScale="92500" lnSpcReduction="10000"/>
          </a:bodyPr>
          <a:lstStyle/>
          <a:p>
            <a:pPr marL="0" indent="0">
              <a:buNone/>
            </a:pPr>
            <a:r>
              <a:rPr lang="en-US" sz="2600" b="1" dirty="0">
                <a:solidFill>
                  <a:schemeClr val="tx1"/>
                </a:solidFill>
              </a:rPr>
              <a:t>                                    </a:t>
            </a:r>
            <a:r>
              <a:rPr lang="en-US" sz="2600" b="1" dirty="0" err="1">
                <a:solidFill>
                  <a:schemeClr val="tx1"/>
                </a:solidFill>
              </a:rPr>
              <a:t>Quantidade</a:t>
            </a:r>
            <a:r>
              <a:rPr lang="en-US" sz="2600" b="1" dirty="0">
                <a:solidFill>
                  <a:schemeClr val="tx1"/>
                </a:solidFill>
              </a:rPr>
              <a:t> de </a:t>
            </a:r>
            <a:r>
              <a:rPr lang="en-US" sz="2600" b="1" dirty="0" err="1">
                <a:solidFill>
                  <a:schemeClr val="tx1"/>
                </a:solidFill>
              </a:rPr>
              <a:t>Proteína</a:t>
            </a:r>
            <a:r>
              <a:rPr lang="en-US" sz="2600" b="1" dirty="0">
                <a:solidFill>
                  <a:schemeClr val="tx1"/>
                </a:solidFill>
              </a:rPr>
              <a:t>?</a:t>
            </a:r>
          </a:p>
          <a:p>
            <a:r>
              <a:rPr lang="en-US" sz="2400" dirty="0" err="1">
                <a:solidFill>
                  <a:schemeClr val="tx1"/>
                </a:solidFill>
              </a:rPr>
              <a:t>Não</a:t>
            </a:r>
            <a:r>
              <a:rPr lang="en-US" sz="2400" dirty="0">
                <a:solidFill>
                  <a:schemeClr val="tx1"/>
                </a:solidFill>
              </a:rPr>
              <a:t> </a:t>
            </a:r>
            <a:r>
              <a:rPr lang="en-US" sz="2400" dirty="0" err="1">
                <a:solidFill>
                  <a:schemeClr val="tx1"/>
                </a:solidFill>
              </a:rPr>
              <a:t>necessariamente</a:t>
            </a:r>
            <a:endParaRPr lang="en-US" sz="2400" dirty="0">
              <a:solidFill>
                <a:schemeClr val="tx1"/>
              </a:solidFill>
            </a:endParaRPr>
          </a:p>
          <a:p>
            <a:r>
              <a:rPr lang="en-US" sz="2400" b="1" dirty="0">
                <a:solidFill>
                  <a:schemeClr val="tx1"/>
                </a:solidFill>
              </a:rPr>
              <a:t>Z Pro </a:t>
            </a:r>
            <a:r>
              <a:rPr lang="en-US" sz="2400" dirty="0">
                <a:solidFill>
                  <a:schemeClr val="tx1"/>
                </a:solidFill>
              </a:rPr>
              <a:t>é </a:t>
            </a:r>
            <a:r>
              <a:rPr lang="en-US" sz="2400" dirty="0" err="1">
                <a:solidFill>
                  <a:schemeClr val="tx1"/>
                </a:solidFill>
              </a:rPr>
              <a:t>uma</a:t>
            </a:r>
            <a:r>
              <a:rPr lang="en-US" sz="2400" dirty="0">
                <a:solidFill>
                  <a:schemeClr val="tx1"/>
                </a:solidFill>
              </a:rPr>
              <a:t> </a:t>
            </a:r>
            <a:r>
              <a:rPr lang="en-US" sz="2400" dirty="0" err="1">
                <a:solidFill>
                  <a:schemeClr val="tx1"/>
                </a:solidFill>
              </a:rPr>
              <a:t>dieta</a:t>
            </a:r>
            <a:r>
              <a:rPr lang="en-US" sz="2400" dirty="0">
                <a:solidFill>
                  <a:schemeClr val="tx1"/>
                </a:solidFill>
              </a:rPr>
              <a:t> premium da Zeigler para pos-</a:t>
            </a:r>
            <a:r>
              <a:rPr lang="en-US" sz="2400" dirty="0" err="1">
                <a:solidFill>
                  <a:schemeClr val="tx1"/>
                </a:solidFill>
              </a:rPr>
              <a:t>larvas</a:t>
            </a:r>
            <a:r>
              <a:rPr lang="en-US" sz="2400" dirty="0">
                <a:solidFill>
                  <a:schemeClr val="tx1"/>
                </a:solidFill>
              </a:rPr>
              <a:t> com </a:t>
            </a:r>
            <a:r>
              <a:rPr lang="en-US" sz="2400" dirty="0" err="1">
                <a:solidFill>
                  <a:schemeClr val="tx1"/>
                </a:solidFill>
              </a:rPr>
              <a:t>somente</a:t>
            </a:r>
            <a:r>
              <a:rPr lang="en-US" sz="2400" dirty="0">
                <a:solidFill>
                  <a:schemeClr val="tx1"/>
                </a:solidFill>
              </a:rPr>
              <a:t> 45% de PB que </a:t>
            </a:r>
            <a:r>
              <a:rPr lang="en-US" sz="2400" dirty="0" err="1">
                <a:solidFill>
                  <a:schemeClr val="tx1"/>
                </a:solidFill>
              </a:rPr>
              <a:t>mesmo</a:t>
            </a:r>
            <a:r>
              <a:rPr lang="en-US" sz="2400" dirty="0">
                <a:solidFill>
                  <a:schemeClr val="tx1"/>
                </a:solidFill>
              </a:rPr>
              <a:t> </a:t>
            </a:r>
            <a:r>
              <a:rPr lang="en-US" sz="2400" dirty="0" err="1">
                <a:solidFill>
                  <a:schemeClr val="tx1"/>
                </a:solidFill>
              </a:rPr>
              <a:t>assim</a:t>
            </a:r>
            <a:r>
              <a:rPr lang="en-US" sz="2400" dirty="0">
                <a:solidFill>
                  <a:schemeClr val="tx1"/>
                </a:solidFill>
              </a:rPr>
              <a:t> </a:t>
            </a:r>
            <a:r>
              <a:rPr lang="en-US" sz="2400" dirty="0" err="1">
                <a:solidFill>
                  <a:schemeClr val="tx1"/>
                </a:solidFill>
              </a:rPr>
              <a:t>apresenta</a:t>
            </a:r>
            <a:r>
              <a:rPr lang="en-US" sz="2400" dirty="0">
                <a:solidFill>
                  <a:schemeClr val="tx1"/>
                </a:solidFill>
              </a:rPr>
              <a:t> </a:t>
            </a:r>
            <a:r>
              <a:rPr lang="en-US" sz="2400" dirty="0" err="1">
                <a:solidFill>
                  <a:schemeClr val="tx1"/>
                </a:solidFill>
              </a:rPr>
              <a:t>melhores</a:t>
            </a:r>
            <a:r>
              <a:rPr lang="en-US" sz="2400" dirty="0">
                <a:solidFill>
                  <a:schemeClr val="tx1"/>
                </a:solidFill>
              </a:rPr>
              <a:t> </a:t>
            </a:r>
            <a:r>
              <a:rPr lang="en-US" sz="2400" dirty="0" err="1">
                <a:solidFill>
                  <a:schemeClr val="tx1"/>
                </a:solidFill>
              </a:rPr>
              <a:t>resultados</a:t>
            </a:r>
            <a:r>
              <a:rPr lang="en-US" sz="2400" dirty="0">
                <a:solidFill>
                  <a:schemeClr val="tx1"/>
                </a:solidFill>
              </a:rPr>
              <a:t> de performance do que </a:t>
            </a:r>
            <a:r>
              <a:rPr lang="en-US" sz="2400" dirty="0" err="1">
                <a:solidFill>
                  <a:schemeClr val="tx1"/>
                </a:solidFill>
              </a:rPr>
              <a:t>rações</a:t>
            </a:r>
            <a:r>
              <a:rPr lang="en-US" sz="2400" dirty="0">
                <a:solidFill>
                  <a:schemeClr val="tx1"/>
                </a:solidFill>
              </a:rPr>
              <a:t> com </a:t>
            </a:r>
            <a:r>
              <a:rPr lang="en-US" sz="2400" dirty="0" err="1">
                <a:solidFill>
                  <a:schemeClr val="tx1"/>
                </a:solidFill>
              </a:rPr>
              <a:t>níveis</a:t>
            </a:r>
            <a:r>
              <a:rPr lang="en-US" sz="2400" dirty="0">
                <a:solidFill>
                  <a:schemeClr val="tx1"/>
                </a:solidFill>
              </a:rPr>
              <a:t> de </a:t>
            </a:r>
            <a:r>
              <a:rPr lang="en-US" sz="2400" dirty="0" err="1">
                <a:solidFill>
                  <a:schemeClr val="tx1"/>
                </a:solidFill>
              </a:rPr>
              <a:t>proteínas</a:t>
            </a:r>
            <a:r>
              <a:rPr lang="en-US" sz="2400" dirty="0">
                <a:solidFill>
                  <a:schemeClr val="tx1"/>
                </a:solidFill>
              </a:rPr>
              <a:t> </a:t>
            </a:r>
            <a:r>
              <a:rPr lang="en-US" sz="2400" dirty="0" err="1">
                <a:solidFill>
                  <a:schemeClr val="tx1"/>
                </a:solidFill>
              </a:rPr>
              <a:t>maiores</a:t>
            </a:r>
            <a:r>
              <a:rPr lang="en-US" sz="2400" dirty="0">
                <a:solidFill>
                  <a:schemeClr val="tx1"/>
                </a:solidFill>
              </a:rPr>
              <a:t>. </a:t>
            </a:r>
          </a:p>
        </p:txBody>
      </p:sp>
      <p:pic>
        <p:nvPicPr>
          <p:cNvPr id="4" name="Picture 3">
            <a:extLst>
              <a:ext uri="{FF2B5EF4-FFF2-40B4-BE49-F238E27FC236}">
                <a16:creationId xmlns:a16="http://schemas.microsoft.com/office/drawing/2014/main" id="{60F77476-4F28-FD8F-4C54-58F1B8BBE428}"/>
              </a:ext>
            </a:extLst>
          </p:cNvPr>
          <p:cNvPicPr>
            <a:picLocks noChangeAspect="1"/>
          </p:cNvPicPr>
          <p:nvPr/>
        </p:nvPicPr>
        <p:blipFill rotWithShape="1">
          <a:blip r:embed="rId3"/>
          <a:srcRect r="54497"/>
          <a:stretch/>
        </p:blipFill>
        <p:spPr>
          <a:xfrm>
            <a:off x="1392455" y="2692904"/>
            <a:ext cx="2923513" cy="4000441"/>
          </a:xfrm>
          <a:prstGeom prst="rect">
            <a:avLst/>
          </a:prstGeom>
        </p:spPr>
      </p:pic>
      <p:pic>
        <p:nvPicPr>
          <p:cNvPr id="5" name="Picture 4">
            <a:extLst>
              <a:ext uri="{FF2B5EF4-FFF2-40B4-BE49-F238E27FC236}">
                <a16:creationId xmlns:a16="http://schemas.microsoft.com/office/drawing/2014/main" id="{1B26C02E-FCB2-2B98-EFA4-9AD8F59496C5}"/>
              </a:ext>
            </a:extLst>
          </p:cNvPr>
          <p:cNvPicPr>
            <a:picLocks noChangeAspect="1"/>
          </p:cNvPicPr>
          <p:nvPr/>
        </p:nvPicPr>
        <p:blipFill>
          <a:blip r:embed="rId4"/>
          <a:stretch>
            <a:fillRect/>
          </a:stretch>
        </p:blipFill>
        <p:spPr>
          <a:xfrm>
            <a:off x="7762399" y="2528250"/>
            <a:ext cx="4527502" cy="4329750"/>
          </a:xfrm>
          <a:prstGeom prst="rect">
            <a:avLst/>
          </a:prstGeom>
        </p:spPr>
      </p:pic>
      <p:pic>
        <p:nvPicPr>
          <p:cNvPr id="6" name="Picture 5">
            <a:extLst>
              <a:ext uri="{FF2B5EF4-FFF2-40B4-BE49-F238E27FC236}">
                <a16:creationId xmlns:a16="http://schemas.microsoft.com/office/drawing/2014/main" id="{72A48135-77FC-491E-D920-10A8E2521E1C}"/>
              </a:ext>
            </a:extLst>
          </p:cNvPr>
          <p:cNvPicPr>
            <a:picLocks noChangeAspect="1"/>
          </p:cNvPicPr>
          <p:nvPr/>
        </p:nvPicPr>
        <p:blipFill>
          <a:blip r:embed="rId5"/>
          <a:stretch>
            <a:fillRect/>
          </a:stretch>
        </p:blipFill>
        <p:spPr>
          <a:xfrm>
            <a:off x="4303906" y="2623795"/>
            <a:ext cx="3458492" cy="2048491"/>
          </a:xfrm>
          <a:prstGeom prst="rect">
            <a:avLst/>
          </a:prstGeom>
        </p:spPr>
      </p:pic>
      <p:pic>
        <p:nvPicPr>
          <p:cNvPr id="7" name="Picture 6">
            <a:extLst>
              <a:ext uri="{FF2B5EF4-FFF2-40B4-BE49-F238E27FC236}">
                <a16:creationId xmlns:a16="http://schemas.microsoft.com/office/drawing/2014/main" id="{B9A32254-825F-BC9B-2F62-7C806F509AFE}"/>
              </a:ext>
            </a:extLst>
          </p:cNvPr>
          <p:cNvPicPr>
            <a:picLocks noChangeAspect="1"/>
          </p:cNvPicPr>
          <p:nvPr/>
        </p:nvPicPr>
        <p:blipFill>
          <a:blip r:embed="rId6"/>
          <a:stretch>
            <a:fillRect/>
          </a:stretch>
        </p:blipFill>
        <p:spPr>
          <a:xfrm>
            <a:off x="4315970" y="4741395"/>
            <a:ext cx="3458492" cy="1990045"/>
          </a:xfrm>
          <a:prstGeom prst="rect">
            <a:avLst/>
          </a:prstGeom>
        </p:spPr>
      </p:pic>
    </p:spTree>
    <p:extLst>
      <p:ext uri="{BB962C8B-B14F-4D97-AF65-F5344CB8AC3E}">
        <p14:creationId xmlns:p14="http://schemas.microsoft.com/office/powerpoint/2010/main" val="89506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2406BC-8318-4ABB-8FC8-7D9866624727}"/>
              </a:ext>
            </a:extLst>
          </p:cNvPr>
          <p:cNvSpPr>
            <a:spLocks noGrp="1"/>
          </p:cNvSpPr>
          <p:nvPr>
            <p:ph type="title"/>
          </p:nvPr>
        </p:nvSpPr>
        <p:spPr>
          <a:xfrm>
            <a:off x="438922" y="411127"/>
            <a:ext cx="10850133" cy="884554"/>
          </a:xfrm>
        </p:spPr>
        <p:txBody>
          <a:bodyPr>
            <a:noAutofit/>
          </a:bodyPr>
          <a:lstStyle/>
          <a:p>
            <a:r>
              <a:rPr lang="es-ES" sz="3600" dirty="0" err="1"/>
              <a:t>Maior</a:t>
            </a:r>
            <a:r>
              <a:rPr lang="es-ES" sz="3600" dirty="0"/>
              <a:t> </a:t>
            </a:r>
            <a:r>
              <a:rPr lang="es-ES" sz="3600" dirty="0" err="1"/>
              <a:t>Eficiência</a:t>
            </a:r>
            <a:r>
              <a:rPr lang="es-ES" sz="3600" dirty="0"/>
              <a:t> Proteica &amp; Menores </a:t>
            </a:r>
            <a:r>
              <a:rPr lang="es-ES" sz="3600" dirty="0" err="1"/>
              <a:t>Níveis</a:t>
            </a:r>
            <a:r>
              <a:rPr lang="es-ES" sz="3600" dirty="0"/>
              <a:t> de </a:t>
            </a:r>
            <a:r>
              <a:rPr lang="es-ES" sz="3600" dirty="0" err="1"/>
              <a:t>Amônia</a:t>
            </a:r>
            <a:endParaRPr lang="en-US" sz="3600" dirty="0"/>
          </a:p>
        </p:txBody>
      </p:sp>
      <p:sp>
        <p:nvSpPr>
          <p:cNvPr id="9" name="Content Placeholder 8">
            <a:extLst>
              <a:ext uri="{FF2B5EF4-FFF2-40B4-BE49-F238E27FC236}">
                <a16:creationId xmlns:a16="http://schemas.microsoft.com/office/drawing/2014/main" id="{7FA7EFB2-7B56-4C51-E9A0-655BBCD3D96F}"/>
              </a:ext>
            </a:extLst>
          </p:cNvPr>
          <p:cNvSpPr>
            <a:spLocks noGrp="1"/>
          </p:cNvSpPr>
          <p:nvPr>
            <p:ph sz="half" idx="1"/>
          </p:nvPr>
        </p:nvSpPr>
        <p:spPr>
          <a:xfrm>
            <a:off x="1387420" y="1537194"/>
            <a:ext cx="3885062" cy="5342188"/>
          </a:xfrm>
        </p:spPr>
        <p:txBody>
          <a:bodyPr>
            <a:normAutofit/>
          </a:bodyPr>
          <a:lstStyle/>
          <a:p>
            <a:pPr marL="0" indent="0" algn="ctr">
              <a:buNone/>
            </a:pPr>
            <a:r>
              <a:rPr lang="en-US" sz="2400" b="1" u="sng" dirty="0" err="1">
                <a:solidFill>
                  <a:schemeClr val="tx1"/>
                </a:solidFill>
              </a:rPr>
              <a:t>Formulação</a:t>
            </a:r>
            <a:r>
              <a:rPr lang="en-US" sz="2400" b="1" u="sng" dirty="0">
                <a:solidFill>
                  <a:schemeClr val="tx1"/>
                </a:solidFill>
              </a:rPr>
              <a:t>:</a:t>
            </a:r>
          </a:p>
          <a:p>
            <a:r>
              <a:rPr lang="en-US" sz="2400" dirty="0">
                <a:solidFill>
                  <a:schemeClr val="tx1"/>
                </a:solidFill>
              </a:rPr>
              <a:t>Z Pro </a:t>
            </a:r>
            <a:r>
              <a:rPr lang="pt-BR" sz="2400" dirty="0">
                <a:solidFill>
                  <a:schemeClr val="tx1"/>
                </a:solidFill>
              </a:rPr>
              <a:t>foi cuidadosamente formulada para atender o requerimento de mais de 70 nutrientes</a:t>
            </a:r>
            <a:r>
              <a:rPr lang="en-US" sz="2400" dirty="0">
                <a:solidFill>
                  <a:schemeClr val="tx1"/>
                </a:solidFill>
              </a:rPr>
              <a:t>.</a:t>
            </a:r>
          </a:p>
          <a:p>
            <a:r>
              <a:rPr lang="en-US" sz="2400" dirty="0" err="1">
                <a:solidFill>
                  <a:schemeClr val="tx1"/>
                </a:solidFill>
              </a:rPr>
              <a:t>Os</a:t>
            </a:r>
            <a:r>
              <a:rPr lang="en-US" sz="2400" dirty="0">
                <a:solidFill>
                  <a:schemeClr val="tx1"/>
                </a:solidFill>
              </a:rPr>
              <a:t> ingredientes </a:t>
            </a:r>
            <a:r>
              <a:rPr lang="en-US" sz="2400" dirty="0" err="1">
                <a:solidFill>
                  <a:schemeClr val="tx1"/>
                </a:solidFill>
              </a:rPr>
              <a:t>foram</a:t>
            </a:r>
            <a:r>
              <a:rPr lang="en-US" sz="2400" dirty="0">
                <a:solidFill>
                  <a:schemeClr val="tx1"/>
                </a:solidFill>
              </a:rPr>
              <a:t> </a:t>
            </a:r>
            <a:r>
              <a:rPr lang="en-US" sz="2400" dirty="0" err="1">
                <a:solidFill>
                  <a:schemeClr val="tx1"/>
                </a:solidFill>
              </a:rPr>
              <a:t>selecionados</a:t>
            </a:r>
            <a:r>
              <a:rPr lang="en-US" sz="2400" dirty="0">
                <a:solidFill>
                  <a:schemeClr val="tx1"/>
                </a:solidFill>
              </a:rPr>
              <a:t> para </a:t>
            </a:r>
            <a:r>
              <a:rPr lang="en-US" sz="2400" dirty="0" err="1">
                <a:solidFill>
                  <a:schemeClr val="tx1"/>
                </a:solidFill>
              </a:rPr>
              <a:t>maximizar</a:t>
            </a:r>
            <a:r>
              <a:rPr lang="en-US" sz="2400" dirty="0">
                <a:solidFill>
                  <a:schemeClr val="tx1"/>
                </a:solidFill>
              </a:rPr>
              <a:t> </a:t>
            </a:r>
            <a:r>
              <a:rPr lang="en-US" sz="2400" dirty="0" err="1">
                <a:solidFill>
                  <a:schemeClr val="tx1"/>
                </a:solidFill>
              </a:rPr>
              <a:t>digestbilidade</a:t>
            </a:r>
            <a:endParaRPr lang="en-US" sz="2400" dirty="0">
              <a:solidFill>
                <a:schemeClr val="tx1"/>
              </a:solidFill>
            </a:endParaRPr>
          </a:p>
          <a:p>
            <a:pPr marL="0" indent="0" algn="ctr">
              <a:buNone/>
            </a:pPr>
            <a:r>
              <a:rPr lang="en-US" sz="2400" b="1" u="sng" dirty="0" err="1">
                <a:solidFill>
                  <a:schemeClr val="tx1"/>
                </a:solidFill>
              </a:rPr>
              <a:t>Resultado</a:t>
            </a:r>
            <a:r>
              <a:rPr lang="en-US" sz="2400" b="1" u="sng" dirty="0">
                <a:solidFill>
                  <a:schemeClr val="tx1"/>
                </a:solidFill>
              </a:rPr>
              <a:t>:</a:t>
            </a:r>
          </a:p>
          <a:p>
            <a:r>
              <a:rPr lang="en-US" sz="2400" dirty="0" err="1">
                <a:solidFill>
                  <a:schemeClr val="tx1"/>
                </a:solidFill>
              </a:rPr>
              <a:t>Maior</a:t>
            </a:r>
            <a:r>
              <a:rPr lang="en-US" sz="2400" dirty="0">
                <a:solidFill>
                  <a:schemeClr val="tx1"/>
                </a:solidFill>
              </a:rPr>
              <a:t> </a:t>
            </a:r>
            <a:r>
              <a:rPr lang="en-US" sz="2400" dirty="0" err="1">
                <a:solidFill>
                  <a:schemeClr val="tx1"/>
                </a:solidFill>
              </a:rPr>
              <a:t>eficiência</a:t>
            </a:r>
            <a:r>
              <a:rPr lang="en-US" sz="2400" dirty="0">
                <a:solidFill>
                  <a:schemeClr val="tx1"/>
                </a:solidFill>
              </a:rPr>
              <a:t> </a:t>
            </a:r>
            <a:r>
              <a:rPr lang="en-US" sz="2400" dirty="0" err="1">
                <a:solidFill>
                  <a:schemeClr val="tx1"/>
                </a:solidFill>
              </a:rPr>
              <a:t>proteica</a:t>
            </a:r>
            <a:endParaRPr lang="en-US" sz="2400" dirty="0">
              <a:solidFill>
                <a:schemeClr val="tx1"/>
              </a:solidFill>
            </a:endParaRPr>
          </a:p>
          <a:p>
            <a:r>
              <a:rPr lang="en-US" sz="2400" dirty="0" err="1">
                <a:solidFill>
                  <a:schemeClr val="tx1"/>
                </a:solidFill>
              </a:rPr>
              <a:t>Melhor</a:t>
            </a:r>
            <a:r>
              <a:rPr lang="en-US" sz="2400" dirty="0">
                <a:solidFill>
                  <a:schemeClr val="tx1"/>
                </a:solidFill>
              </a:rPr>
              <a:t> </a:t>
            </a:r>
            <a:r>
              <a:rPr lang="en-US" sz="2400" dirty="0" err="1">
                <a:solidFill>
                  <a:schemeClr val="tx1"/>
                </a:solidFill>
              </a:rPr>
              <a:t>qualidade</a:t>
            </a:r>
            <a:r>
              <a:rPr lang="en-US" sz="2400" dirty="0">
                <a:solidFill>
                  <a:schemeClr val="tx1"/>
                </a:solidFill>
              </a:rPr>
              <a:t> da </a:t>
            </a:r>
            <a:r>
              <a:rPr lang="en-US" sz="2400" dirty="0" err="1">
                <a:solidFill>
                  <a:schemeClr val="tx1"/>
                </a:solidFill>
              </a:rPr>
              <a:t>água</a:t>
            </a:r>
            <a:endParaRPr lang="en-US" sz="2400" dirty="0">
              <a:solidFill>
                <a:schemeClr val="tx1"/>
              </a:solidFill>
            </a:endParaRPr>
          </a:p>
          <a:p>
            <a:endParaRPr lang="en-US" sz="2400" dirty="0">
              <a:solidFill>
                <a:schemeClr val="tx1"/>
              </a:solidFill>
            </a:endParaRPr>
          </a:p>
        </p:txBody>
      </p:sp>
      <p:sp>
        <p:nvSpPr>
          <p:cNvPr id="21" name="Title 1">
            <a:extLst>
              <a:ext uri="{FF2B5EF4-FFF2-40B4-BE49-F238E27FC236}">
                <a16:creationId xmlns:a16="http://schemas.microsoft.com/office/drawing/2014/main" id="{59014F17-0618-4135-FBE1-75EE93F013D8}"/>
              </a:ext>
            </a:extLst>
          </p:cNvPr>
          <p:cNvSpPr txBox="1">
            <a:spLocks/>
          </p:cNvSpPr>
          <p:nvPr/>
        </p:nvSpPr>
        <p:spPr>
          <a:xfrm>
            <a:off x="6314365" y="1801504"/>
            <a:ext cx="1792406" cy="626572"/>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contourClr>
                <a:schemeClr val="accent2">
                  <a:shade val="75000"/>
                </a:schemeClr>
              </a:contourClr>
            </a:sp3d>
          </a:bodyPr>
          <a:lstStyle>
            <a:lvl1pPr algn="l" defTabSz="914400" rtl="0" eaLnBrk="1" latinLnBrk="0" hangingPunct="1">
              <a:spcBef>
                <a:spcPct val="0"/>
              </a:spcBef>
              <a:buNone/>
              <a:defRPr sz="4000" b="1" kern="1200">
                <a:solidFill>
                  <a:srgbClr val="00B0F0"/>
                </a:solidFill>
                <a:latin typeface="+mj-lt"/>
                <a:ea typeface="+mj-ea"/>
                <a:cs typeface="+mj-cs"/>
              </a:defRPr>
            </a:lvl1pPr>
          </a:lstStyle>
          <a:p>
            <a:pPr algn="ctr"/>
            <a:r>
              <a:rPr lang="en-US" sz="2800" b="0">
                <a:ln w="0"/>
                <a:solidFill>
                  <a:schemeClr val="bg2">
                    <a:lumMod val="25000"/>
                  </a:schemeClr>
                </a:solidFill>
                <a:effectLst>
                  <a:outerShdw blurRad="38100" dist="19050" dir="2700000" algn="tl" rotWithShape="0">
                    <a:schemeClr val="dk1">
                      <a:alpha val="40000"/>
                    </a:schemeClr>
                  </a:outerShdw>
                </a:effectLst>
              </a:rPr>
              <a:t>PL Study</a:t>
            </a:r>
            <a:endParaRPr lang="en-US" sz="1800" b="0" dirty="0">
              <a:ln w="0"/>
              <a:solidFill>
                <a:schemeClr val="bg2">
                  <a:lumMod val="25000"/>
                </a:schemeClr>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95B8D71F-3888-4FAF-BE17-78D6EAEA2F97}"/>
              </a:ext>
            </a:extLst>
          </p:cNvPr>
          <p:cNvPicPr>
            <a:picLocks noChangeAspect="1"/>
          </p:cNvPicPr>
          <p:nvPr/>
        </p:nvPicPr>
        <p:blipFill>
          <a:blip r:embed="rId3"/>
          <a:stretch>
            <a:fillRect/>
          </a:stretch>
        </p:blipFill>
        <p:spPr>
          <a:xfrm>
            <a:off x="5463550" y="1928597"/>
            <a:ext cx="6526741" cy="3898968"/>
          </a:xfrm>
          <a:prstGeom prst="rect">
            <a:avLst/>
          </a:prstGeom>
        </p:spPr>
      </p:pic>
    </p:spTree>
    <p:extLst>
      <p:ext uri="{BB962C8B-B14F-4D97-AF65-F5344CB8AC3E}">
        <p14:creationId xmlns:p14="http://schemas.microsoft.com/office/powerpoint/2010/main" val="359539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DF6E-464E-48C3-A0F8-A5C0676991EA}"/>
              </a:ext>
            </a:extLst>
          </p:cNvPr>
          <p:cNvSpPr>
            <a:spLocks noGrp="1"/>
          </p:cNvSpPr>
          <p:nvPr>
            <p:ph type="title"/>
          </p:nvPr>
        </p:nvSpPr>
        <p:spPr>
          <a:xfrm>
            <a:off x="2686050" y="203432"/>
            <a:ext cx="7086599" cy="884554"/>
          </a:xfrm>
        </p:spPr>
        <p:txBody>
          <a:bodyPr>
            <a:noAutofit/>
          </a:bodyPr>
          <a:lstStyle/>
          <a:p>
            <a:r>
              <a:rPr lang="es-ES" sz="4000" dirty="0" err="1"/>
              <a:t>Relação</a:t>
            </a:r>
            <a:r>
              <a:rPr lang="es-ES" sz="4000" dirty="0"/>
              <a:t> entre proteína, </a:t>
            </a:r>
            <a:r>
              <a:rPr lang="es-ES" sz="4000" dirty="0" err="1"/>
              <a:t>amônia</a:t>
            </a:r>
            <a:r>
              <a:rPr lang="es-ES" sz="4000" dirty="0"/>
              <a:t> e peso final da PL</a:t>
            </a:r>
            <a:endParaRPr lang="en-US" sz="4000" dirty="0"/>
          </a:p>
        </p:txBody>
      </p:sp>
      <p:sp>
        <p:nvSpPr>
          <p:cNvPr id="11" name="Content Placeholder 10">
            <a:extLst>
              <a:ext uri="{FF2B5EF4-FFF2-40B4-BE49-F238E27FC236}">
                <a16:creationId xmlns:a16="http://schemas.microsoft.com/office/drawing/2014/main" id="{04DAD4CA-5518-6583-0B2C-4F250638A39C}"/>
              </a:ext>
            </a:extLst>
          </p:cNvPr>
          <p:cNvSpPr>
            <a:spLocks noGrp="1"/>
          </p:cNvSpPr>
          <p:nvPr>
            <p:ph sz="half" idx="1"/>
          </p:nvPr>
        </p:nvSpPr>
        <p:spPr>
          <a:xfrm>
            <a:off x="1713308" y="1846981"/>
            <a:ext cx="4551102" cy="4365310"/>
          </a:xfrm>
        </p:spPr>
        <p:txBody>
          <a:bodyPr>
            <a:normAutofit fontScale="85000" lnSpcReduction="10000"/>
          </a:bodyPr>
          <a:lstStyle/>
          <a:p>
            <a:pPr marL="0" indent="0">
              <a:buNone/>
            </a:pPr>
            <a:r>
              <a:rPr lang="en-US" dirty="0" err="1">
                <a:solidFill>
                  <a:schemeClr val="tx1"/>
                </a:solidFill>
              </a:rPr>
              <a:t>Estrudos</a:t>
            </a:r>
            <a:r>
              <a:rPr lang="en-US" dirty="0">
                <a:solidFill>
                  <a:schemeClr val="tx1"/>
                </a:solidFill>
              </a:rPr>
              <a:t> no ZARC </a:t>
            </a:r>
            <a:r>
              <a:rPr lang="en-US" dirty="0" err="1">
                <a:solidFill>
                  <a:schemeClr val="tx1"/>
                </a:solidFill>
              </a:rPr>
              <a:t>demonstram</a:t>
            </a:r>
            <a:r>
              <a:rPr lang="en-US" dirty="0">
                <a:solidFill>
                  <a:schemeClr val="tx1"/>
                </a:solidFill>
              </a:rPr>
              <a:t> de forma </a:t>
            </a:r>
            <a:r>
              <a:rPr lang="en-US" dirty="0" err="1">
                <a:solidFill>
                  <a:schemeClr val="tx1"/>
                </a:solidFill>
              </a:rPr>
              <a:t>consistente</a:t>
            </a:r>
            <a:r>
              <a:rPr lang="en-US" dirty="0">
                <a:solidFill>
                  <a:schemeClr val="tx1"/>
                </a:solidFill>
              </a:rPr>
              <a:t> as </a:t>
            </a:r>
            <a:r>
              <a:rPr lang="en-US" dirty="0" err="1">
                <a:solidFill>
                  <a:schemeClr val="tx1"/>
                </a:solidFill>
              </a:rPr>
              <a:t>seguintes</a:t>
            </a:r>
            <a:r>
              <a:rPr lang="en-US" dirty="0">
                <a:solidFill>
                  <a:schemeClr val="tx1"/>
                </a:solidFill>
              </a:rPr>
              <a:t> </a:t>
            </a:r>
            <a:r>
              <a:rPr lang="en-US" dirty="0" err="1">
                <a:solidFill>
                  <a:schemeClr val="tx1"/>
                </a:solidFill>
              </a:rPr>
              <a:t>relações</a:t>
            </a:r>
            <a:r>
              <a:rPr lang="en-US" dirty="0">
                <a:solidFill>
                  <a:schemeClr val="tx1"/>
                </a:solidFill>
              </a:rPr>
              <a:t>:</a:t>
            </a:r>
          </a:p>
          <a:p>
            <a:r>
              <a:rPr lang="en-US" dirty="0" err="1">
                <a:solidFill>
                  <a:schemeClr val="tx1"/>
                </a:solidFill>
              </a:rPr>
              <a:t>Níveis</a:t>
            </a:r>
            <a:r>
              <a:rPr lang="en-US" dirty="0">
                <a:solidFill>
                  <a:schemeClr val="tx1"/>
                </a:solidFill>
              </a:rPr>
              <a:t> de </a:t>
            </a:r>
            <a:r>
              <a:rPr lang="en-US" dirty="0" err="1">
                <a:solidFill>
                  <a:schemeClr val="tx1"/>
                </a:solidFill>
              </a:rPr>
              <a:t>amônia</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água</a:t>
            </a:r>
            <a:r>
              <a:rPr lang="en-US" dirty="0">
                <a:solidFill>
                  <a:schemeClr val="tx1"/>
                </a:solidFill>
              </a:rPr>
              <a:t> </a:t>
            </a:r>
            <a:r>
              <a:rPr lang="en-US" dirty="0" err="1">
                <a:solidFill>
                  <a:schemeClr val="tx1"/>
                </a:solidFill>
              </a:rPr>
              <a:t>aumentam</a:t>
            </a:r>
            <a:r>
              <a:rPr lang="en-US" dirty="0">
                <a:solidFill>
                  <a:schemeClr val="tx1"/>
                </a:solidFill>
              </a:rPr>
              <a:t> com </a:t>
            </a:r>
            <a:r>
              <a:rPr lang="en-US" dirty="0" err="1">
                <a:solidFill>
                  <a:schemeClr val="tx1"/>
                </a:solidFill>
              </a:rPr>
              <a:t>dietas</a:t>
            </a:r>
            <a:r>
              <a:rPr lang="en-US" dirty="0">
                <a:solidFill>
                  <a:schemeClr val="tx1"/>
                </a:solidFill>
              </a:rPr>
              <a:t> contend </a:t>
            </a:r>
            <a:r>
              <a:rPr lang="en-US" dirty="0" err="1">
                <a:solidFill>
                  <a:schemeClr val="tx1"/>
                </a:solidFill>
              </a:rPr>
              <a:t>maiores</a:t>
            </a:r>
            <a:r>
              <a:rPr lang="en-US" dirty="0">
                <a:solidFill>
                  <a:schemeClr val="tx1"/>
                </a:solidFill>
              </a:rPr>
              <a:t> </a:t>
            </a:r>
            <a:r>
              <a:rPr lang="en-US" dirty="0" err="1">
                <a:solidFill>
                  <a:schemeClr val="tx1"/>
                </a:solidFill>
              </a:rPr>
              <a:t>níveis</a:t>
            </a:r>
            <a:r>
              <a:rPr lang="en-US" dirty="0">
                <a:solidFill>
                  <a:schemeClr val="tx1"/>
                </a:solidFill>
              </a:rPr>
              <a:t> de </a:t>
            </a:r>
            <a:r>
              <a:rPr lang="en-US" dirty="0" err="1">
                <a:solidFill>
                  <a:schemeClr val="tx1"/>
                </a:solidFill>
              </a:rPr>
              <a:t>proteína</a:t>
            </a:r>
            <a:r>
              <a:rPr lang="en-US" dirty="0">
                <a:solidFill>
                  <a:schemeClr val="tx1"/>
                </a:solidFill>
              </a:rPr>
              <a:t>.</a:t>
            </a:r>
          </a:p>
          <a:p>
            <a:r>
              <a:rPr lang="en-US" dirty="0" err="1">
                <a:solidFill>
                  <a:schemeClr val="tx1"/>
                </a:solidFill>
              </a:rPr>
              <a:t>Média</a:t>
            </a:r>
            <a:r>
              <a:rPr lang="en-US" dirty="0">
                <a:solidFill>
                  <a:schemeClr val="tx1"/>
                </a:solidFill>
              </a:rPr>
              <a:t> final de peso do </a:t>
            </a:r>
            <a:r>
              <a:rPr lang="en-US" dirty="0" err="1">
                <a:solidFill>
                  <a:schemeClr val="tx1"/>
                </a:solidFill>
              </a:rPr>
              <a:t>camarão</a:t>
            </a:r>
            <a:r>
              <a:rPr lang="en-US" dirty="0">
                <a:solidFill>
                  <a:schemeClr val="tx1"/>
                </a:solidFill>
              </a:rPr>
              <a:t> </a:t>
            </a:r>
            <a:r>
              <a:rPr lang="en-US" dirty="0" err="1">
                <a:solidFill>
                  <a:schemeClr val="tx1"/>
                </a:solidFill>
              </a:rPr>
              <a:t>diminue</a:t>
            </a:r>
            <a:r>
              <a:rPr lang="en-US" dirty="0">
                <a:solidFill>
                  <a:schemeClr val="tx1"/>
                </a:solidFill>
              </a:rPr>
              <a:t> com o </a:t>
            </a:r>
            <a:r>
              <a:rPr lang="en-US" dirty="0" err="1">
                <a:solidFill>
                  <a:schemeClr val="tx1"/>
                </a:solidFill>
              </a:rPr>
              <a:t>aumento</a:t>
            </a:r>
            <a:r>
              <a:rPr lang="en-US" dirty="0">
                <a:solidFill>
                  <a:schemeClr val="tx1"/>
                </a:solidFill>
              </a:rPr>
              <a:t> da </a:t>
            </a:r>
            <a:r>
              <a:rPr lang="en-US" dirty="0" err="1">
                <a:solidFill>
                  <a:schemeClr val="tx1"/>
                </a:solidFill>
              </a:rPr>
              <a:t>concentração</a:t>
            </a:r>
            <a:r>
              <a:rPr lang="en-US" dirty="0">
                <a:solidFill>
                  <a:schemeClr val="tx1"/>
                </a:solidFill>
              </a:rPr>
              <a:t> de </a:t>
            </a:r>
            <a:r>
              <a:rPr lang="en-US" dirty="0" err="1">
                <a:solidFill>
                  <a:schemeClr val="tx1"/>
                </a:solidFill>
              </a:rPr>
              <a:t>amônia</a:t>
            </a:r>
            <a:r>
              <a:rPr lang="en-US" dirty="0">
                <a:solidFill>
                  <a:schemeClr val="tx1"/>
                </a:solidFill>
              </a:rPr>
              <a:t>.</a:t>
            </a:r>
          </a:p>
        </p:txBody>
      </p:sp>
      <p:pic>
        <p:nvPicPr>
          <p:cNvPr id="12" name="Picture 11">
            <a:extLst>
              <a:ext uri="{FF2B5EF4-FFF2-40B4-BE49-F238E27FC236}">
                <a16:creationId xmlns:a16="http://schemas.microsoft.com/office/drawing/2014/main" id="{67FC079A-DF56-1D8C-92D8-986FA0BDE5BC}"/>
              </a:ext>
            </a:extLst>
          </p:cNvPr>
          <p:cNvPicPr>
            <a:picLocks noChangeAspect="1"/>
          </p:cNvPicPr>
          <p:nvPr/>
        </p:nvPicPr>
        <p:blipFill>
          <a:blip r:embed="rId3"/>
          <a:stretch>
            <a:fillRect/>
          </a:stretch>
        </p:blipFill>
        <p:spPr>
          <a:xfrm>
            <a:off x="6264410" y="1566116"/>
            <a:ext cx="5616042" cy="5180850"/>
          </a:xfrm>
          <a:prstGeom prst="rect">
            <a:avLst/>
          </a:prstGeom>
        </p:spPr>
      </p:pic>
    </p:spTree>
    <p:extLst>
      <p:ext uri="{BB962C8B-B14F-4D97-AF65-F5344CB8AC3E}">
        <p14:creationId xmlns:p14="http://schemas.microsoft.com/office/powerpoint/2010/main" val="19815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FD9447-F3C5-CAAD-1BE2-823703EFFEBA}"/>
              </a:ext>
            </a:extLst>
          </p:cNvPr>
          <p:cNvPicPr>
            <a:picLocks noChangeAspect="1"/>
          </p:cNvPicPr>
          <p:nvPr/>
        </p:nvPicPr>
        <p:blipFill>
          <a:blip r:embed="rId3"/>
          <a:stretch>
            <a:fillRect/>
          </a:stretch>
        </p:blipFill>
        <p:spPr>
          <a:xfrm>
            <a:off x="8875638" y="1249681"/>
            <a:ext cx="3048702" cy="2401675"/>
          </a:xfrm>
          <a:prstGeom prst="rect">
            <a:avLst/>
          </a:prstGeom>
        </p:spPr>
      </p:pic>
      <p:sp>
        <p:nvSpPr>
          <p:cNvPr id="5" name="Title 4">
            <a:extLst>
              <a:ext uri="{FF2B5EF4-FFF2-40B4-BE49-F238E27FC236}">
                <a16:creationId xmlns:a16="http://schemas.microsoft.com/office/drawing/2014/main" id="{43A06BAB-D3ED-F830-BFDB-6B2535B3AFA1}"/>
              </a:ext>
            </a:extLst>
          </p:cNvPr>
          <p:cNvSpPr>
            <a:spLocks noGrp="1"/>
          </p:cNvSpPr>
          <p:nvPr>
            <p:ph type="title"/>
          </p:nvPr>
        </p:nvSpPr>
        <p:spPr>
          <a:xfrm>
            <a:off x="1146049" y="198100"/>
            <a:ext cx="9433560" cy="853460"/>
          </a:xfrm>
        </p:spPr>
        <p:txBody>
          <a:bodyPr>
            <a:normAutofit fontScale="90000"/>
          </a:bodyPr>
          <a:lstStyle/>
          <a:p>
            <a:r>
              <a:rPr lang="en-US" dirty="0"/>
              <a:t>Pls mais fortes → </a:t>
            </a:r>
            <a:r>
              <a:rPr lang="en-US" dirty="0" err="1"/>
              <a:t>Maiores</a:t>
            </a:r>
            <a:r>
              <a:rPr lang="en-US" dirty="0"/>
              <a:t> </a:t>
            </a:r>
            <a:r>
              <a:rPr lang="en-US" dirty="0" err="1"/>
              <a:t>Sobrevivência</a:t>
            </a:r>
            <a:r>
              <a:rPr lang="en-US" dirty="0"/>
              <a:t> </a:t>
            </a:r>
            <a:r>
              <a:rPr lang="en-US" dirty="0" err="1"/>
              <a:t>nos</a:t>
            </a:r>
            <a:r>
              <a:rPr lang="en-US" dirty="0"/>
              <a:t> </a:t>
            </a:r>
            <a:r>
              <a:rPr lang="en-US" dirty="0" err="1"/>
              <a:t>Berçários</a:t>
            </a:r>
            <a:endParaRPr lang="en-US" dirty="0"/>
          </a:p>
        </p:txBody>
      </p:sp>
      <p:sp>
        <p:nvSpPr>
          <p:cNvPr id="2" name="Content Placeholder 1">
            <a:extLst>
              <a:ext uri="{FF2B5EF4-FFF2-40B4-BE49-F238E27FC236}">
                <a16:creationId xmlns:a16="http://schemas.microsoft.com/office/drawing/2014/main" id="{2FC91535-7ADA-18A7-5B96-E7924511F7FD}"/>
              </a:ext>
            </a:extLst>
          </p:cNvPr>
          <p:cNvSpPr>
            <a:spLocks noGrp="1"/>
          </p:cNvSpPr>
          <p:nvPr>
            <p:ph sz="half" idx="1"/>
          </p:nvPr>
        </p:nvSpPr>
        <p:spPr>
          <a:xfrm>
            <a:off x="1578488" y="1341912"/>
            <a:ext cx="3917362" cy="5317988"/>
          </a:xfrm>
        </p:spPr>
        <p:txBody>
          <a:bodyPr>
            <a:normAutofit fontScale="85000" lnSpcReduction="20000"/>
          </a:bodyPr>
          <a:lstStyle/>
          <a:p>
            <a:r>
              <a:rPr lang="en-US" dirty="0">
                <a:solidFill>
                  <a:schemeClr val="tx1"/>
                </a:solidFill>
              </a:rPr>
              <a:t>Em </a:t>
            </a:r>
            <a:r>
              <a:rPr lang="en-US" dirty="0" err="1">
                <a:solidFill>
                  <a:schemeClr val="tx1"/>
                </a:solidFill>
              </a:rPr>
              <a:t>escala</a:t>
            </a:r>
            <a:r>
              <a:rPr lang="en-US" dirty="0">
                <a:solidFill>
                  <a:schemeClr val="tx1"/>
                </a:solidFill>
              </a:rPr>
              <a:t> commercial o ZPRO </a:t>
            </a:r>
            <a:r>
              <a:rPr lang="en-US" dirty="0" err="1">
                <a:solidFill>
                  <a:schemeClr val="tx1"/>
                </a:solidFill>
              </a:rPr>
              <a:t>foi</a:t>
            </a:r>
            <a:r>
              <a:rPr lang="en-US" dirty="0">
                <a:solidFill>
                  <a:schemeClr val="tx1"/>
                </a:solidFill>
              </a:rPr>
              <a:t> </a:t>
            </a:r>
            <a:r>
              <a:rPr lang="en-US" dirty="0" err="1">
                <a:solidFill>
                  <a:schemeClr val="tx1"/>
                </a:solidFill>
              </a:rPr>
              <a:t>testado</a:t>
            </a:r>
            <a:r>
              <a:rPr lang="en-US" dirty="0">
                <a:solidFill>
                  <a:schemeClr val="tx1"/>
                </a:solidFill>
              </a:rPr>
              <a:t> contra um </a:t>
            </a:r>
            <a:r>
              <a:rPr lang="en-US" dirty="0" err="1">
                <a:solidFill>
                  <a:schemeClr val="tx1"/>
                </a:solidFill>
              </a:rPr>
              <a:t>coquetel</a:t>
            </a:r>
            <a:r>
              <a:rPr lang="en-US" dirty="0">
                <a:solidFill>
                  <a:schemeClr val="tx1"/>
                </a:solidFill>
              </a:rPr>
              <a:t> de </a:t>
            </a:r>
            <a:r>
              <a:rPr lang="en-US" dirty="0" err="1">
                <a:solidFill>
                  <a:schemeClr val="tx1"/>
                </a:solidFill>
              </a:rPr>
              <a:t>rações</a:t>
            </a:r>
            <a:r>
              <a:rPr lang="en-US" dirty="0">
                <a:solidFill>
                  <a:schemeClr val="tx1"/>
                </a:solidFill>
              </a:rPr>
              <a:t> top do mercado</a:t>
            </a:r>
          </a:p>
          <a:p>
            <a:r>
              <a:rPr lang="en-US" dirty="0">
                <a:solidFill>
                  <a:schemeClr val="tx1"/>
                </a:solidFill>
              </a:rPr>
              <a:t>Tanques </a:t>
            </a:r>
            <a:r>
              <a:rPr lang="en-US" dirty="0" err="1">
                <a:solidFill>
                  <a:schemeClr val="tx1"/>
                </a:solidFill>
              </a:rPr>
              <a:t>alimentados</a:t>
            </a:r>
            <a:r>
              <a:rPr lang="en-US" dirty="0">
                <a:solidFill>
                  <a:schemeClr val="tx1"/>
                </a:solidFill>
              </a:rPr>
              <a:t> com ZPRO </a:t>
            </a:r>
            <a:r>
              <a:rPr lang="en-US" dirty="0" err="1">
                <a:solidFill>
                  <a:schemeClr val="tx1"/>
                </a:solidFill>
              </a:rPr>
              <a:t>tiveram</a:t>
            </a:r>
            <a:r>
              <a:rPr lang="en-US" dirty="0">
                <a:solidFill>
                  <a:schemeClr val="tx1"/>
                </a:solidFill>
              </a:rPr>
              <a:t> </a:t>
            </a:r>
            <a:r>
              <a:rPr lang="en-US" dirty="0" err="1">
                <a:solidFill>
                  <a:schemeClr val="tx1"/>
                </a:solidFill>
              </a:rPr>
              <a:t>maior</a:t>
            </a:r>
            <a:r>
              <a:rPr lang="en-US" dirty="0">
                <a:solidFill>
                  <a:schemeClr val="tx1"/>
                </a:solidFill>
              </a:rPr>
              <a:t> </a:t>
            </a:r>
            <a:r>
              <a:rPr lang="en-US" dirty="0" err="1">
                <a:solidFill>
                  <a:schemeClr val="tx1"/>
                </a:solidFill>
              </a:rPr>
              <a:t>sobrevivência</a:t>
            </a:r>
            <a:r>
              <a:rPr lang="en-US" dirty="0">
                <a:solidFill>
                  <a:schemeClr val="tx1"/>
                </a:solidFill>
              </a:rPr>
              <a:t> (+7.2%) e animais </a:t>
            </a:r>
            <a:r>
              <a:rPr lang="en-US" dirty="0" err="1">
                <a:solidFill>
                  <a:schemeClr val="tx1"/>
                </a:solidFill>
              </a:rPr>
              <a:t>maiores</a:t>
            </a:r>
            <a:endParaRPr lang="en-US" dirty="0">
              <a:solidFill>
                <a:schemeClr val="tx1"/>
              </a:solidFill>
            </a:endParaRPr>
          </a:p>
          <a:p>
            <a:r>
              <a:rPr lang="en-US" dirty="0" err="1">
                <a:solidFill>
                  <a:schemeClr val="tx1"/>
                </a:solidFill>
              </a:rPr>
              <a:t>Quando</a:t>
            </a:r>
            <a:r>
              <a:rPr lang="en-US" dirty="0">
                <a:solidFill>
                  <a:schemeClr val="tx1"/>
                </a:solidFill>
              </a:rPr>
              <a:t> </a:t>
            </a:r>
            <a:r>
              <a:rPr lang="en-US" dirty="0" err="1">
                <a:solidFill>
                  <a:schemeClr val="tx1"/>
                </a:solidFill>
              </a:rPr>
              <a:t>trasferidos</a:t>
            </a:r>
            <a:r>
              <a:rPr lang="en-US" dirty="0">
                <a:solidFill>
                  <a:schemeClr val="tx1"/>
                </a:solidFill>
              </a:rPr>
              <a:t> para o </a:t>
            </a:r>
            <a:r>
              <a:rPr lang="en-US" dirty="0" err="1">
                <a:solidFill>
                  <a:schemeClr val="tx1"/>
                </a:solidFill>
              </a:rPr>
              <a:t>berçário</a:t>
            </a:r>
            <a:r>
              <a:rPr lang="en-US" dirty="0">
                <a:solidFill>
                  <a:schemeClr val="tx1"/>
                </a:solidFill>
              </a:rPr>
              <a:t>, as </a:t>
            </a:r>
            <a:r>
              <a:rPr lang="en-US" dirty="0" err="1">
                <a:solidFill>
                  <a:schemeClr val="tx1"/>
                </a:solidFill>
              </a:rPr>
              <a:t>larvas</a:t>
            </a:r>
            <a:r>
              <a:rPr lang="en-US" dirty="0">
                <a:solidFill>
                  <a:schemeClr val="tx1"/>
                </a:solidFill>
              </a:rPr>
              <a:t> que </a:t>
            </a:r>
            <a:r>
              <a:rPr lang="en-US" dirty="0" err="1">
                <a:solidFill>
                  <a:schemeClr val="tx1"/>
                </a:solidFill>
              </a:rPr>
              <a:t>foram</a:t>
            </a:r>
            <a:r>
              <a:rPr lang="en-US" dirty="0">
                <a:solidFill>
                  <a:schemeClr val="tx1"/>
                </a:solidFill>
              </a:rPr>
              <a:t> </a:t>
            </a:r>
            <a:r>
              <a:rPr lang="en-US" dirty="0" err="1">
                <a:solidFill>
                  <a:schemeClr val="tx1"/>
                </a:solidFill>
              </a:rPr>
              <a:t>alimentadas</a:t>
            </a:r>
            <a:r>
              <a:rPr lang="en-US" dirty="0">
                <a:solidFill>
                  <a:schemeClr val="tx1"/>
                </a:solidFill>
              </a:rPr>
              <a:t> com ZPRO </a:t>
            </a:r>
            <a:r>
              <a:rPr lang="en-US" dirty="0" err="1">
                <a:solidFill>
                  <a:schemeClr val="tx1"/>
                </a:solidFill>
              </a:rPr>
              <a:t>apresentaram</a:t>
            </a:r>
            <a:r>
              <a:rPr lang="en-US" dirty="0">
                <a:solidFill>
                  <a:schemeClr val="tx1"/>
                </a:solidFill>
              </a:rPr>
              <a:t> </a:t>
            </a:r>
            <a:r>
              <a:rPr lang="en-US" dirty="0" err="1">
                <a:solidFill>
                  <a:schemeClr val="tx1"/>
                </a:solidFill>
              </a:rPr>
              <a:t>maiores</a:t>
            </a:r>
            <a:r>
              <a:rPr lang="en-US" dirty="0">
                <a:solidFill>
                  <a:schemeClr val="tx1"/>
                </a:solidFill>
              </a:rPr>
              <a:t> </a:t>
            </a:r>
            <a:r>
              <a:rPr lang="en-US" dirty="0" err="1">
                <a:solidFill>
                  <a:schemeClr val="tx1"/>
                </a:solidFill>
              </a:rPr>
              <a:t>sobrevivência</a:t>
            </a:r>
            <a:r>
              <a:rPr lang="en-US" dirty="0">
                <a:solidFill>
                  <a:schemeClr val="tx1"/>
                </a:solidFill>
              </a:rPr>
              <a:t>. </a:t>
            </a:r>
          </a:p>
        </p:txBody>
      </p:sp>
      <p:pic>
        <p:nvPicPr>
          <p:cNvPr id="14" name="Picture 13">
            <a:extLst>
              <a:ext uri="{FF2B5EF4-FFF2-40B4-BE49-F238E27FC236}">
                <a16:creationId xmlns:a16="http://schemas.microsoft.com/office/drawing/2014/main" id="{15570F1B-6118-44AC-D3C5-E968258D598D}"/>
              </a:ext>
            </a:extLst>
          </p:cNvPr>
          <p:cNvPicPr>
            <a:picLocks noChangeAspect="1"/>
          </p:cNvPicPr>
          <p:nvPr/>
        </p:nvPicPr>
        <p:blipFill>
          <a:blip r:embed="rId4"/>
          <a:stretch>
            <a:fillRect/>
          </a:stretch>
        </p:blipFill>
        <p:spPr>
          <a:xfrm>
            <a:off x="5652084" y="4091197"/>
            <a:ext cx="3058011" cy="2401675"/>
          </a:xfrm>
          <a:prstGeom prst="rect">
            <a:avLst/>
          </a:prstGeom>
        </p:spPr>
      </p:pic>
      <p:pic>
        <p:nvPicPr>
          <p:cNvPr id="19" name="Picture 18">
            <a:extLst>
              <a:ext uri="{FF2B5EF4-FFF2-40B4-BE49-F238E27FC236}">
                <a16:creationId xmlns:a16="http://schemas.microsoft.com/office/drawing/2014/main" id="{2935F300-7D2A-1663-112F-0E9B490CEC29}"/>
              </a:ext>
            </a:extLst>
          </p:cNvPr>
          <p:cNvPicPr>
            <a:picLocks noChangeAspect="1"/>
          </p:cNvPicPr>
          <p:nvPr/>
        </p:nvPicPr>
        <p:blipFill>
          <a:blip r:embed="rId5"/>
          <a:stretch>
            <a:fillRect/>
          </a:stretch>
        </p:blipFill>
        <p:spPr>
          <a:xfrm>
            <a:off x="8866329" y="4091198"/>
            <a:ext cx="3058011" cy="2401675"/>
          </a:xfrm>
          <a:prstGeom prst="rect">
            <a:avLst/>
          </a:prstGeom>
        </p:spPr>
      </p:pic>
      <p:pic>
        <p:nvPicPr>
          <p:cNvPr id="3" name="Picture 2">
            <a:extLst>
              <a:ext uri="{FF2B5EF4-FFF2-40B4-BE49-F238E27FC236}">
                <a16:creationId xmlns:a16="http://schemas.microsoft.com/office/drawing/2014/main" id="{B64992B6-79C5-E8E8-1EB0-AB5B4A2DB42E}"/>
              </a:ext>
            </a:extLst>
          </p:cNvPr>
          <p:cNvPicPr>
            <a:picLocks noChangeAspect="1"/>
          </p:cNvPicPr>
          <p:nvPr/>
        </p:nvPicPr>
        <p:blipFill>
          <a:blip r:embed="rId6"/>
          <a:stretch>
            <a:fillRect/>
          </a:stretch>
        </p:blipFill>
        <p:spPr>
          <a:xfrm>
            <a:off x="5631348" y="1249324"/>
            <a:ext cx="3078747" cy="2402032"/>
          </a:xfrm>
          <a:prstGeom prst="rect">
            <a:avLst/>
          </a:prstGeom>
        </p:spPr>
      </p:pic>
    </p:spTree>
    <p:extLst>
      <p:ext uri="{BB962C8B-B14F-4D97-AF65-F5344CB8AC3E}">
        <p14:creationId xmlns:p14="http://schemas.microsoft.com/office/powerpoint/2010/main" val="203858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E528-4024-EE8E-F22A-B4734C006E97}"/>
              </a:ext>
            </a:extLst>
          </p:cNvPr>
          <p:cNvSpPr>
            <a:spLocks noGrp="1"/>
          </p:cNvSpPr>
          <p:nvPr>
            <p:ph type="title"/>
          </p:nvPr>
        </p:nvSpPr>
        <p:spPr>
          <a:xfrm>
            <a:off x="1219200" y="136527"/>
            <a:ext cx="9312166" cy="884554"/>
          </a:xfrm>
        </p:spPr>
        <p:txBody>
          <a:bodyPr>
            <a:normAutofit fontScale="90000"/>
          </a:bodyPr>
          <a:lstStyle/>
          <a:p>
            <a:r>
              <a:rPr lang="en-US" dirty="0"/>
              <a:t>Qual é a </a:t>
            </a:r>
            <a:r>
              <a:rPr lang="en-US" dirty="0" err="1"/>
              <a:t>diferença</a:t>
            </a:r>
            <a:r>
              <a:rPr lang="en-US" dirty="0"/>
              <a:t> entre </a:t>
            </a:r>
            <a:r>
              <a:rPr lang="en-US" dirty="0" err="1"/>
              <a:t>rações</a:t>
            </a:r>
            <a:r>
              <a:rPr lang="en-US" dirty="0"/>
              <a:t> de </a:t>
            </a:r>
            <a:r>
              <a:rPr lang="en-US" dirty="0" err="1"/>
              <a:t>alta</a:t>
            </a:r>
            <a:r>
              <a:rPr lang="en-US" dirty="0"/>
              <a:t> </a:t>
            </a:r>
            <a:r>
              <a:rPr lang="en-US" dirty="0" err="1"/>
              <a:t>qualidade</a:t>
            </a:r>
            <a:r>
              <a:rPr lang="en-US" dirty="0"/>
              <a:t> e </a:t>
            </a:r>
            <a:r>
              <a:rPr lang="en-US" dirty="0" err="1"/>
              <a:t>rações</a:t>
            </a:r>
            <a:r>
              <a:rPr lang="en-US" dirty="0"/>
              <a:t> de </a:t>
            </a:r>
            <a:r>
              <a:rPr lang="en-US" dirty="0" err="1"/>
              <a:t>baixa</a:t>
            </a:r>
            <a:r>
              <a:rPr lang="en-US" dirty="0"/>
              <a:t> </a:t>
            </a:r>
            <a:r>
              <a:rPr lang="en-US" dirty="0" err="1"/>
              <a:t>qualidade</a:t>
            </a:r>
            <a:r>
              <a:rPr lang="en-US" dirty="0"/>
              <a:t>?</a:t>
            </a:r>
          </a:p>
        </p:txBody>
      </p:sp>
      <p:graphicFrame>
        <p:nvGraphicFramePr>
          <p:cNvPr id="6" name="Content Placeholder 5">
            <a:extLst>
              <a:ext uri="{FF2B5EF4-FFF2-40B4-BE49-F238E27FC236}">
                <a16:creationId xmlns:a16="http://schemas.microsoft.com/office/drawing/2014/main" id="{5B875592-59B9-B0B0-CAF1-8104FB246F20}"/>
              </a:ext>
            </a:extLst>
          </p:cNvPr>
          <p:cNvGraphicFramePr>
            <a:graphicFrameLocks noGrp="1"/>
          </p:cNvGraphicFramePr>
          <p:nvPr>
            <p:ph sz="half" idx="1"/>
            <p:extLst>
              <p:ext uri="{D42A27DB-BD31-4B8C-83A1-F6EECF244321}">
                <p14:modId xmlns:p14="http://schemas.microsoft.com/office/powerpoint/2010/main" val="1821371598"/>
              </p:ext>
            </p:extLst>
          </p:nvPr>
        </p:nvGraphicFramePr>
        <p:xfrm>
          <a:off x="285751" y="1273371"/>
          <a:ext cx="11696700" cy="5584629"/>
        </p:xfrm>
        <a:graphic>
          <a:graphicData uri="http://schemas.openxmlformats.org/drawingml/2006/table">
            <a:tbl>
              <a:tblPr firstRow="1" bandRow="1">
                <a:tableStyleId>{FABFCF23-3B69-468F-B69F-88F6DE6A72F2}</a:tableStyleId>
              </a:tblPr>
              <a:tblGrid>
                <a:gridCol w="3170182">
                  <a:extLst>
                    <a:ext uri="{9D8B030D-6E8A-4147-A177-3AD203B41FA5}">
                      <a16:colId xmlns:a16="http://schemas.microsoft.com/office/drawing/2014/main" val="3684383977"/>
                    </a:ext>
                  </a:extLst>
                </a:gridCol>
                <a:gridCol w="4263259">
                  <a:extLst>
                    <a:ext uri="{9D8B030D-6E8A-4147-A177-3AD203B41FA5}">
                      <a16:colId xmlns:a16="http://schemas.microsoft.com/office/drawing/2014/main" val="3136181398"/>
                    </a:ext>
                  </a:extLst>
                </a:gridCol>
                <a:gridCol w="4263259">
                  <a:extLst>
                    <a:ext uri="{9D8B030D-6E8A-4147-A177-3AD203B41FA5}">
                      <a16:colId xmlns:a16="http://schemas.microsoft.com/office/drawing/2014/main" val="328312020"/>
                    </a:ext>
                  </a:extLst>
                </a:gridCol>
              </a:tblGrid>
              <a:tr h="553375">
                <a:tc>
                  <a:txBody>
                    <a:bodyPr/>
                    <a:lstStyle/>
                    <a:p>
                      <a:pPr algn="ctr"/>
                      <a:r>
                        <a:rPr lang="en-US" sz="2400" b="1" dirty="0" err="1"/>
                        <a:t>Características</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2400" b="1" dirty="0" err="1"/>
                        <a:t>Rações</a:t>
                      </a:r>
                      <a:r>
                        <a:rPr lang="en-US" sz="2400" b="1" dirty="0"/>
                        <a:t> de Alta </a:t>
                      </a:r>
                      <a:r>
                        <a:rPr lang="en-US" sz="2400" b="1" dirty="0" err="1"/>
                        <a:t>Qualidade</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2400" b="1" dirty="0" err="1"/>
                        <a:t>Rações</a:t>
                      </a:r>
                      <a:r>
                        <a:rPr lang="en-US" sz="2400" b="1" dirty="0"/>
                        <a:t> de </a:t>
                      </a:r>
                      <a:r>
                        <a:rPr lang="en-US" sz="2400" b="1" dirty="0" err="1"/>
                        <a:t>Baixa</a:t>
                      </a:r>
                      <a:r>
                        <a:rPr lang="en-US" sz="2400" b="1" dirty="0"/>
                        <a:t> </a:t>
                      </a:r>
                      <a:r>
                        <a:rPr lang="en-US" sz="2400" b="1" dirty="0" err="1"/>
                        <a:t>Qualidade</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507521701"/>
                  </a:ext>
                </a:extLst>
              </a:tr>
              <a:tr h="553375">
                <a:tc>
                  <a:txBody>
                    <a:bodyPr/>
                    <a:lstStyle/>
                    <a:p>
                      <a:pPr algn="ctr"/>
                      <a:r>
                        <a:rPr lang="en-US" b="1" dirty="0" err="1"/>
                        <a:t>Preço</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a:t>Mais </a:t>
                      </a:r>
                      <a:r>
                        <a:rPr lang="en-US" b="1" dirty="0" err="1"/>
                        <a:t>cara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a:t>Mais </a:t>
                      </a:r>
                      <a:r>
                        <a:rPr lang="en-US" b="1" dirty="0" err="1"/>
                        <a:t>barata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52321"/>
                  </a:ext>
                </a:extLst>
              </a:tr>
              <a:tr h="553375">
                <a:tc>
                  <a:txBody>
                    <a:bodyPr/>
                    <a:lstStyle/>
                    <a:p>
                      <a:pPr algn="ctr"/>
                      <a:r>
                        <a:rPr lang="pt-BR" b="1" dirty="0"/>
                        <a:t>D</a:t>
                      </a:r>
                      <a:r>
                        <a:rPr lang="en-US" b="1" dirty="0" err="1"/>
                        <a:t>igestibilidade</a:t>
                      </a:r>
                      <a:r>
                        <a:rPr lang="en-US" b="1" dirty="0"/>
                        <a:t> dos Ingredientes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Maior</a:t>
                      </a:r>
                      <a:r>
                        <a:rPr lang="en-US" b="1" dirty="0"/>
                        <a:t> </a:t>
                      </a:r>
                      <a:r>
                        <a:rPr lang="en-US" b="1" dirty="0" err="1"/>
                        <a:t>Digestibildiade</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a:t>Menor </a:t>
                      </a:r>
                      <a:r>
                        <a:rPr lang="en-US" b="1" dirty="0" err="1"/>
                        <a:t>Digestibilidade</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911371"/>
                  </a:ext>
                </a:extLst>
              </a:tr>
              <a:tr h="1135521">
                <a:tc>
                  <a:txBody>
                    <a:bodyPr/>
                    <a:lstStyle/>
                    <a:p>
                      <a:pPr algn="ctr"/>
                      <a:r>
                        <a:rPr lang="en-US" b="1" dirty="0" err="1"/>
                        <a:t>Perfil</a:t>
                      </a:r>
                      <a:r>
                        <a:rPr lang="en-US" b="1" dirty="0"/>
                        <a:t> </a:t>
                      </a:r>
                      <a:r>
                        <a:rPr lang="en-US" b="1" dirty="0" err="1"/>
                        <a:t>Nutricional</a:t>
                      </a:r>
                      <a:r>
                        <a:rPr lang="en-US" b="1" dirty="0"/>
                        <a:t> dos Ingredientes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Perfil</a:t>
                      </a:r>
                      <a:r>
                        <a:rPr lang="en-US" b="1" dirty="0"/>
                        <a:t> nutritional </a:t>
                      </a:r>
                      <a:r>
                        <a:rPr lang="en-US" b="1" dirty="0" err="1"/>
                        <a:t>atendendo</a:t>
                      </a:r>
                      <a:r>
                        <a:rPr lang="en-US" b="1" dirty="0"/>
                        <a:t> </a:t>
                      </a:r>
                      <a:r>
                        <a:rPr lang="en-US" b="1" dirty="0" err="1"/>
                        <a:t>requrimentos</a:t>
                      </a:r>
                      <a:r>
                        <a:rPr lang="en-US" b="1" dirty="0"/>
                        <a:t> </a:t>
                      </a:r>
                      <a:r>
                        <a:rPr lang="en-US" b="1" dirty="0" err="1"/>
                        <a:t>nutricioanias</a:t>
                      </a:r>
                      <a:r>
                        <a:rPr lang="en-US" b="1" dirty="0"/>
                        <a:t> das </a:t>
                      </a:r>
                      <a:r>
                        <a:rPr lang="en-US" b="1" dirty="0" err="1"/>
                        <a:t>larvas</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Perfil</a:t>
                      </a:r>
                      <a:r>
                        <a:rPr lang="en-US" b="1" dirty="0"/>
                        <a:t> nutritional </a:t>
                      </a:r>
                      <a:r>
                        <a:rPr lang="en-US" b="1" dirty="0" err="1"/>
                        <a:t>não</a:t>
                      </a:r>
                      <a:r>
                        <a:rPr lang="en-US" b="1" dirty="0"/>
                        <a:t> </a:t>
                      </a:r>
                      <a:r>
                        <a:rPr lang="en-US" b="1" dirty="0" err="1"/>
                        <a:t>atendendo</a:t>
                      </a:r>
                      <a:r>
                        <a:rPr lang="en-US" b="1" dirty="0"/>
                        <a:t> </a:t>
                      </a:r>
                      <a:r>
                        <a:rPr lang="en-US" b="1" dirty="0" err="1"/>
                        <a:t>requrimentos</a:t>
                      </a:r>
                      <a:r>
                        <a:rPr lang="en-US" b="1" dirty="0"/>
                        <a:t> </a:t>
                      </a:r>
                      <a:r>
                        <a:rPr lang="en-US" b="1" dirty="0" err="1"/>
                        <a:t>nutricioanias</a:t>
                      </a:r>
                      <a:r>
                        <a:rPr lang="en-US" b="1" dirty="0"/>
                        <a:t> das </a:t>
                      </a:r>
                      <a:r>
                        <a:rPr lang="en-US" b="1" dirty="0" err="1"/>
                        <a:t>larvas</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1654618"/>
                  </a:ext>
                </a:extLst>
              </a:tr>
              <a:tr h="611434">
                <a:tc>
                  <a:txBody>
                    <a:bodyPr/>
                    <a:lstStyle/>
                    <a:p>
                      <a:pPr algn="ctr"/>
                      <a:r>
                        <a:rPr lang="en-US" b="1" dirty="0" err="1"/>
                        <a:t>Proteína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Quantidade</a:t>
                      </a:r>
                      <a:r>
                        <a:rPr lang="en-US" b="1" dirty="0"/>
                        <a:t> </a:t>
                      </a:r>
                      <a:r>
                        <a:rPr lang="en-US" b="1" dirty="0" err="1"/>
                        <a:t>necessária</a:t>
                      </a:r>
                      <a:r>
                        <a:rPr lang="en-US" b="1" dirty="0"/>
                        <a:t> para </a:t>
                      </a:r>
                      <a:r>
                        <a:rPr lang="en-US" b="1" dirty="0" err="1"/>
                        <a:t>atender</a:t>
                      </a:r>
                      <a:r>
                        <a:rPr lang="en-US" b="1" dirty="0"/>
                        <a:t> a </a:t>
                      </a:r>
                      <a:r>
                        <a:rPr lang="en-US" b="1" dirty="0" err="1"/>
                        <a:t>necessidade</a:t>
                      </a:r>
                      <a:r>
                        <a:rPr lang="en-US" b="1" dirty="0"/>
                        <a:t> do animal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Não</a:t>
                      </a:r>
                      <a:r>
                        <a:rPr lang="en-US" b="1" dirty="0"/>
                        <a:t> </a:t>
                      </a:r>
                      <a:r>
                        <a:rPr lang="en-US" b="1" dirty="0" err="1"/>
                        <a:t>necessariamtne</a:t>
                      </a:r>
                      <a:r>
                        <a:rPr lang="en-US" b="1" dirty="0"/>
                        <a:t> </a:t>
                      </a:r>
                      <a:r>
                        <a:rPr lang="en-US" b="1" dirty="0" err="1"/>
                        <a:t>adicionada</a:t>
                      </a:r>
                      <a:r>
                        <a:rPr lang="en-US" b="1" dirty="0"/>
                        <a:t> para </a:t>
                      </a:r>
                      <a:r>
                        <a:rPr lang="en-US" b="1" dirty="0" err="1"/>
                        <a:t>atender</a:t>
                      </a:r>
                      <a:r>
                        <a:rPr lang="en-US" b="1" dirty="0"/>
                        <a:t> a </a:t>
                      </a:r>
                      <a:r>
                        <a:rPr lang="en-US" b="1" dirty="0" err="1"/>
                        <a:t>necessidade</a:t>
                      </a:r>
                      <a:r>
                        <a:rPr lang="en-US" b="1" dirty="0"/>
                        <a:t> do animal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014883"/>
                  </a:ext>
                </a:extLst>
              </a:tr>
              <a:tr h="873478">
                <a:tc>
                  <a:txBody>
                    <a:bodyPr/>
                    <a:lstStyle/>
                    <a:p>
                      <a:pPr algn="ctr"/>
                      <a:r>
                        <a:rPr lang="en-US" b="1" dirty="0" err="1"/>
                        <a:t>Impacto</a:t>
                      </a:r>
                      <a:r>
                        <a:rPr lang="en-US" b="1" dirty="0"/>
                        <a:t> </a:t>
                      </a:r>
                      <a:r>
                        <a:rPr lang="en-US" b="1" dirty="0" err="1"/>
                        <a:t>na</a:t>
                      </a:r>
                      <a:r>
                        <a:rPr lang="en-US" b="1" dirty="0"/>
                        <a:t> </a:t>
                      </a:r>
                      <a:r>
                        <a:rPr lang="en-US" b="1" dirty="0" err="1"/>
                        <a:t>Qualidade</a:t>
                      </a:r>
                      <a:r>
                        <a:rPr lang="en-US" b="1" dirty="0"/>
                        <a:t> da </a:t>
                      </a:r>
                      <a:r>
                        <a:rPr lang="en-US" b="1" dirty="0" err="1"/>
                        <a:t>Água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Baixo</a:t>
                      </a:r>
                      <a:r>
                        <a:rPr lang="en-US" b="1" dirty="0"/>
                        <a:t> </a:t>
                      </a:r>
                      <a:r>
                        <a:rPr lang="en-US" b="1" dirty="0" err="1"/>
                        <a:t>impacto</a:t>
                      </a:r>
                      <a:r>
                        <a:rPr lang="en-US" b="1" dirty="0"/>
                        <a:t> </a:t>
                      </a:r>
                      <a:r>
                        <a:rPr lang="en-US" b="1" dirty="0" err="1"/>
                        <a:t>na</a:t>
                      </a:r>
                      <a:r>
                        <a:rPr lang="en-US" b="1" dirty="0"/>
                        <a:t> </a:t>
                      </a:r>
                      <a:r>
                        <a:rPr lang="en-US" b="1" dirty="0" err="1"/>
                        <a:t>qualidade</a:t>
                      </a:r>
                      <a:r>
                        <a:rPr lang="en-US" b="1" dirty="0"/>
                        <a:t> da </a:t>
                      </a:r>
                      <a:r>
                        <a:rPr lang="en-US" b="1" dirty="0" err="1"/>
                        <a:t>água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a:t>Alto </a:t>
                      </a:r>
                      <a:r>
                        <a:rPr lang="en-US" b="1" dirty="0" err="1"/>
                        <a:t>impacto</a:t>
                      </a:r>
                      <a:r>
                        <a:rPr lang="en-US" b="1" dirty="0"/>
                        <a:t> </a:t>
                      </a:r>
                      <a:r>
                        <a:rPr lang="en-US" b="1" dirty="0" err="1"/>
                        <a:t>na</a:t>
                      </a:r>
                      <a:r>
                        <a:rPr lang="en-US" b="1" dirty="0"/>
                        <a:t> </a:t>
                      </a:r>
                      <a:r>
                        <a:rPr lang="en-US" b="1" dirty="0" err="1"/>
                        <a:t>qualidade</a:t>
                      </a:r>
                      <a:r>
                        <a:rPr lang="en-US" b="1" dirty="0"/>
                        <a:t> da </a:t>
                      </a:r>
                      <a:r>
                        <a:rPr lang="en-US" b="1" dirty="0" err="1"/>
                        <a:t>água</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68637"/>
                  </a:ext>
                </a:extLst>
              </a:tr>
              <a:tr h="873478">
                <a:tc>
                  <a:txBody>
                    <a:bodyPr/>
                    <a:lstStyle/>
                    <a:p>
                      <a:pPr algn="ctr"/>
                      <a:r>
                        <a:rPr lang="en-US" b="1" dirty="0"/>
                        <a:t>Ingredientes </a:t>
                      </a:r>
                      <a:r>
                        <a:rPr lang="en-US" b="1" dirty="0" err="1"/>
                        <a:t>Funcionais</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Frequentemente</a:t>
                      </a:r>
                      <a:r>
                        <a:rPr lang="en-US" b="1" dirty="0"/>
                        <a:t> </a:t>
                      </a:r>
                      <a:r>
                        <a:rPr lang="en-US" b="1" dirty="0" err="1"/>
                        <a:t>contém</a:t>
                      </a:r>
                      <a:r>
                        <a:rPr lang="en-US" b="1" dirty="0"/>
                        <a:t> ingredientes </a:t>
                      </a:r>
                      <a:r>
                        <a:rPr lang="en-US" b="1" dirty="0" err="1"/>
                        <a:t>funcionais</a:t>
                      </a:r>
                      <a:r>
                        <a:rPr lang="en-US" b="1" dirty="0"/>
                        <a:t> que </a:t>
                      </a:r>
                      <a:r>
                        <a:rPr lang="en-US" b="1" dirty="0" err="1"/>
                        <a:t>promovem</a:t>
                      </a:r>
                      <a:r>
                        <a:rPr lang="en-US" b="1" dirty="0"/>
                        <a:t> a </a:t>
                      </a:r>
                      <a:r>
                        <a:rPr lang="en-US" b="1" dirty="0" err="1"/>
                        <a:t>saúde</a:t>
                      </a:r>
                      <a:r>
                        <a:rPr lang="en-US" b="1" dirty="0"/>
                        <a:t> do </a:t>
                      </a:r>
                      <a:r>
                        <a:rPr lang="en-US" b="1" dirty="0" err="1"/>
                        <a:t>sistema</a:t>
                      </a:r>
                      <a:r>
                        <a:rPr lang="en-US" b="1" dirty="0"/>
                        <a:t> </a:t>
                      </a:r>
                      <a:r>
                        <a:rPr lang="en-US" b="1" dirty="0" err="1"/>
                        <a:t>digestivo</a:t>
                      </a:r>
                      <a:r>
                        <a:rPr lang="en-US" b="1" dirty="0"/>
                        <a:t> dos </a:t>
                      </a:r>
                      <a:r>
                        <a:rPr lang="en-US" b="1" dirty="0" err="1"/>
                        <a:t>camarões</a:t>
                      </a:r>
                      <a:r>
                        <a:rPr lang="en-US" b="1" dirty="0"/>
                        <a:t> e/ou Sistema </a:t>
                      </a:r>
                      <a:r>
                        <a:rPr lang="en-US" b="1" dirty="0" err="1"/>
                        <a:t>imune</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b="1" dirty="0" err="1"/>
                        <a:t>Raramente</a:t>
                      </a:r>
                      <a:r>
                        <a:rPr lang="en-US" b="1" dirty="0"/>
                        <a:t> </a:t>
                      </a:r>
                      <a:r>
                        <a:rPr lang="en-US" b="1" dirty="0" err="1"/>
                        <a:t>contém</a:t>
                      </a:r>
                      <a:r>
                        <a:rPr lang="en-US" b="1" dirty="0"/>
                        <a:t> ingredientes </a:t>
                      </a:r>
                      <a:r>
                        <a:rPr lang="en-US" b="1" dirty="0" err="1"/>
                        <a:t>funcionais</a:t>
                      </a:r>
                      <a:endParaRPr lang="en-US"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366012"/>
                  </a:ext>
                </a:extLst>
              </a:tr>
            </a:tbl>
          </a:graphicData>
        </a:graphic>
      </p:graphicFrame>
    </p:spTree>
    <p:extLst>
      <p:ext uri="{BB962C8B-B14F-4D97-AF65-F5344CB8AC3E}">
        <p14:creationId xmlns:p14="http://schemas.microsoft.com/office/powerpoint/2010/main" val="190851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D35AF-9C9F-D544-3F2E-A0C902B0F8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EAEE74-29CB-3B03-AAAF-5507005B7940}"/>
              </a:ext>
            </a:extLst>
          </p:cNvPr>
          <p:cNvSpPr>
            <a:spLocks noGrp="1"/>
          </p:cNvSpPr>
          <p:nvPr>
            <p:ph type="title"/>
          </p:nvPr>
        </p:nvSpPr>
        <p:spPr>
          <a:xfrm>
            <a:off x="0" y="0"/>
            <a:ext cx="10718712" cy="966667"/>
          </a:xfrm>
        </p:spPr>
        <p:txBody>
          <a:bodyPr>
            <a:normAutofit/>
          </a:bodyPr>
          <a:lstStyle/>
          <a:p>
            <a:r>
              <a:rPr lang="en-US" sz="3800" dirty="0" err="1"/>
              <a:t>Sensibilidade</a:t>
            </a:r>
            <a:r>
              <a:rPr lang="en-US" sz="3800" dirty="0"/>
              <a:t> do </a:t>
            </a:r>
            <a:r>
              <a:rPr lang="en-US" sz="3800" dirty="0" err="1"/>
              <a:t>Lucro</a:t>
            </a:r>
            <a:r>
              <a:rPr lang="en-US" sz="3800" dirty="0"/>
              <a:t> </a:t>
            </a:r>
            <a:r>
              <a:rPr lang="en-US" sz="3800" dirty="0" err="1"/>
              <a:t>em</a:t>
            </a:r>
            <a:r>
              <a:rPr lang="en-US" sz="3800" dirty="0"/>
              <a:t> </a:t>
            </a:r>
            <a:r>
              <a:rPr lang="en-US" sz="3800" dirty="0" err="1"/>
              <a:t>Relação</a:t>
            </a:r>
            <a:r>
              <a:rPr lang="en-US" sz="3800" dirty="0"/>
              <a:t> à </a:t>
            </a:r>
            <a:r>
              <a:rPr lang="en-US" sz="3800" dirty="0" err="1"/>
              <a:t>Sobrevivência</a:t>
            </a:r>
            <a:endParaRPr lang="en-US" sz="3800" dirty="0"/>
          </a:p>
        </p:txBody>
      </p:sp>
      <p:sp>
        <p:nvSpPr>
          <p:cNvPr id="6" name="Content Placeholder 5">
            <a:extLst>
              <a:ext uri="{FF2B5EF4-FFF2-40B4-BE49-F238E27FC236}">
                <a16:creationId xmlns:a16="http://schemas.microsoft.com/office/drawing/2014/main" id="{2C4BC9D1-94A7-86C4-F4D2-B28D0CF5E601}"/>
              </a:ext>
            </a:extLst>
          </p:cNvPr>
          <p:cNvSpPr>
            <a:spLocks noGrp="1"/>
          </p:cNvSpPr>
          <p:nvPr>
            <p:ph sz="half" idx="1"/>
          </p:nvPr>
        </p:nvSpPr>
        <p:spPr>
          <a:xfrm>
            <a:off x="164998" y="983226"/>
            <a:ext cx="4175566" cy="5247947"/>
          </a:xfrm>
        </p:spPr>
        <p:txBody>
          <a:bodyPr>
            <a:normAutofit fontScale="55000" lnSpcReduction="20000"/>
          </a:bodyPr>
          <a:lstStyle/>
          <a:p>
            <a:pPr marL="0" indent="0">
              <a:buNone/>
            </a:pPr>
            <a:r>
              <a:rPr lang="en-US" u="sng" dirty="0" err="1">
                <a:solidFill>
                  <a:schemeClr val="tx1"/>
                </a:solidFill>
              </a:rPr>
              <a:t>Cenário</a:t>
            </a:r>
            <a:r>
              <a:rPr lang="en-US" u="sng" dirty="0">
                <a:solidFill>
                  <a:schemeClr val="tx1"/>
                </a:solidFill>
              </a:rPr>
              <a:t> Base</a:t>
            </a:r>
            <a:r>
              <a:rPr lang="en-US" dirty="0">
                <a:solidFill>
                  <a:schemeClr val="tx1"/>
                </a:solidFill>
              </a:rPr>
              <a:t>:</a:t>
            </a:r>
          </a:p>
          <a:p>
            <a:pPr marL="0" indent="0">
              <a:buNone/>
            </a:pPr>
            <a:r>
              <a:rPr lang="en-US" dirty="0">
                <a:solidFill>
                  <a:schemeClr val="tx1"/>
                </a:solidFill>
              </a:rPr>
              <a:t>PL </a:t>
            </a:r>
            <a:r>
              <a:rPr lang="en-US" dirty="0" err="1">
                <a:solidFill>
                  <a:schemeClr val="tx1"/>
                </a:solidFill>
              </a:rPr>
              <a:t>Preço</a:t>
            </a:r>
            <a:r>
              <a:rPr lang="en-US" dirty="0">
                <a:solidFill>
                  <a:schemeClr val="tx1"/>
                </a:solidFill>
              </a:rPr>
              <a:t> = $3.00/</a:t>
            </a:r>
            <a:r>
              <a:rPr lang="en-US" dirty="0" err="1">
                <a:solidFill>
                  <a:schemeClr val="tx1"/>
                </a:solidFill>
              </a:rPr>
              <a:t>milheiro</a:t>
            </a:r>
            <a:endParaRPr lang="en-US" dirty="0">
              <a:solidFill>
                <a:schemeClr val="tx1"/>
              </a:solidFill>
            </a:endParaRPr>
          </a:p>
          <a:p>
            <a:pPr marL="0" indent="0">
              <a:buNone/>
            </a:pPr>
            <a:r>
              <a:rPr lang="en-US" dirty="0" err="1">
                <a:solidFill>
                  <a:schemeClr val="tx1"/>
                </a:solidFill>
              </a:rPr>
              <a:t>Sobrevivência</a:t>
            </a:r>
            <a:r>
              <a:rPr lang="en-US" dirty="0">
                <a:solidFill>
                  <a:schemeClr val="tx1"/>
                </a:solidFill>
              </a:rPr>
              <a:t> = 50%</a:t>
            </a:r>
          </a:p>
          <a:p>
            <a:pPr marL="0" indent="0">
              <a:buNone/>
            </a:pPr>
            <a:r>
              <a:rPr lang="en-US" dirty="0" err="1">
                <a:solidFill>
                  <a:schemeClr val="tx1"/>
                </a:solidFill>
              </a:rPr>
              <a:t>Ração</a:t>
            </a:r>
            <a:r>
              <a:rPr lang="en-US" dirty="0">
                <a:solidFill>
                  <a:schemeClr val="tx1"/>
                </a:solidFill>
              </a:rPr>
              <a:t> mais </a:t>
            </a:r>
            <a:r>
              <a:rPr lang="en-US" dirty="0" err="1">
                <a:solidFill>
                  <a:schemeClr val="tx1"/>
                </a:solidFill>
              </a:rPr>
              <a:t>barata</a:t>
            </a:r>
            <a:r>
              <a:rPr lang="en-US" dirty="0">
                <a:solidFill>
                  <a:schemeClr val="tx1"/>
                </a:solidFill>
              </a:rPr>
              <a:t> = $24/kg</a:t>
            </a:r>
          </a:p>
          <a:p>
            <a:pPr marL="0" indent="0">
              <a:buNone/>
            </a:pPr>
            <a:endParaRPr lang="en-US" dirty="0">
              <a:solidFill>
                <a:schemeClr val="tx1"/>
              </a:solidFill>
            </a:endParaRPr>
          </a:p>
          <a:p>
            <a:pPr marL="0" indent="0">
              <a:buNone/>
            </a:pPr>
            <a:r>
              <a:rPr lang="en-US" dirty="0">
                <a:solidFill>
                  <a:schemeClr val="tx1"/>
                </a:solidFill>
              </a:rPr>
              <a:t>O que </a:t>
            </a:r>
            <a:r>
              <a:rPr lang="en-US" dirty="0" err="1">
                <a:solidFill>
                  <a:schemeClr val="tx1"/>
                </a:solidFill>
              </a:rPr>
              <a:t>acontece</a:t>
            </a:r>
            <a:r>
              <a:rPr lang="en-US" dirty="0">
                <a:solidFill>
                  <a:schemeClr val="tx1"/>
                </a:solidFill>
              </a:rPr>
              <a:t> se </a:t>
            </a:r>
            <a:r>
              <a:rPr lang="en-US" dirty="0" err="1">
                <a:solidFill>
                  <a:schemeClr val="tx1"/>
                </a:solidFill>
              </a:rPr>
              <a:t>uma</a:t>
            </a:r>
            <a:r>
              <a:rPr lang="en-US" dirty="0">
                <a:solidFill>
                  <a:schemeClr val="tx1"/>
                </a:solidFill>
              </a:rPr>
              <a:t> </a:t>
            </a:r>
            <a:r>
              <a:rPr lang="en-US" dirty="0" err="1">
                <a:solidFill>
                  <a:schemeClr val="tx1"/>
                </a:solidFill>
              </a:rPr>
              <a:t>ração</a:t>
            </a:r>
            <a:r>
              <a:rPr lang="en-US" dirty="0">
                <a:solidFill>
                  <a:schemeClr val="tx1"/>
                </a:solidFill>
              </a:rPr>
              <a:t> de </a:t>
            </a:r>
            <a:r>
              <a:rPr lang="en-US" dirty="0" err="1">
                <a:solidFill>
                  <a:schemeClr val="tx1"/>
                </a:solidFill>
              </a:rPr>
              <a:t>alta</a:t>
            </a:r>
            <a:r>
              <a:rPr lang="en-US" dirty="0">
                <a:solidFill>
                  <a:schemeClr val="tx1"/>
                </a:solidFill>
              </a:rPr>
              <a:t> </a:t>
            </a:r>
            <a:r>
              <a:rPr lang="en-US" dirty="0" err="1">
                <a:solidFill>
                  <a:schemeClr val="tx1"/>
                </a:solidFill>
              </a:rPr>
              <a:t>qualidade</a:t>
            </a:r>
            <a:r>
              <a:rPr lang="en-US" dirty="0">
                <a:solidFill>
                  <a:schemeClr val="tx1"/>
                </a:solidFill>
              </a:rPr>
              <a:t> (e mais </a:t>
            </a:r>
            <a:r>
              <a:rPr lang="en-US" dirty="0" err="1">
                <a:solidFill>
                  <a:schemeClr val="tx1"/>
                </a:solidFill>
              </a:rPr>
              <a:t>cara</a:t>
            </a:r>
            <a:r>
              <a:rPr lang="en-US" dirty="0">
                <a:solidFill>
                  <a:schemeClr val="tx1"/>
                </a:solidFill>
              </a:rPr>
              <a:t>) é </a:t>
            </a:r>
            <a:r>
              <a:rPr lang="en-US" dirty="0" err="1">
                <a:solidFill>
                  <a:schemeClr val="tx1"/>
                </a:solidFill>
              </a:rPr>
              <a:t>usada</a:t>
            </a:r>
            <a:r>
              <a:rPr lang="en-US" dirty="0">
                <a:solidFill>
                  <a:schemeClr val="tx1"/>
                </a:solidFill>
              </a:rPr>
              <a:t> </a:t>
            </a:r>
            <a:r>
              <a:rPr lang="en-US" dirty="0" err="1">
                <a:solidFill>
                  <a:schemeClr val="tx1"/>
                </a:solidFill>
              </a:rPr>
              <a:t>resultando</a:t>
            </a:r>
            <a:r>
              <a:rPr lang="en-US" dirty="0">
                <a:solidFill>
                  <a:schemeClr val="tx1"/>
                </a:solidFill>
              </a:rPr>
              <a:t> </a:t>
            </a:r>
            <a:r>
              <a:rPr lang="en-US" dirty="0" err="1">
                <a:solidFill>
                  <a:schemeClr val="tx1"/>
                </a:solidFill>
              </a:rPr>
              <a:t>em</a:t>
            </a:r>
            <a:r>
              <a:rPr lang="en-US" dirty="0">
                <a:solidFill>
                  <a:schemeClr val="tx1"/>
                </a:solidFill>
              </a:rPr>
              <a:t> </a:t>
            </a:r>
            <a:r>
              <a:rPr lang="en-US" dirty="0" err="1">
                <a:solidFill>
                  <a:schemeClr val="tx1"/>
                </a:solidFill>
              </a:rPr>
              <a:t>maior</a:t>
            </a:r>
            <a:r>
              <a:rPr lang="en-US" dirty="0">
                <a:solidFill>
                  <a:schemeClr val="tx1"/>
                </a:solidFill>
              </a:rPr>
              <a:t> </a:t>
            </a:r>
            <a:r>
              <a:rPr lang="en-US" dirty="0" err="1">
                <a:solidFill>
                  <a:schemeClr val="tx1"/>
                </a:solidFill>
              </a:rPr>
              <a:t>sobrevivência</a:t>
            </a:r>
            <a:r>
              <a:rPr lang="en-US" dirty="0">
                <a:solidFill>
                  <a:schemeClr val="tx1"/>
                </a:solidFill>
              </a:rPr>
              <a:t>?</a:t>
            </a:r>
          </a:p>
          <a:p>
            <a:pPr marL="0" indent="0">
              <a:buNone/>
            </a:pPr>
            <a:r>
              <a:rPr lang="en-US" dirty="0" err="1">
                <a:solidFill>
                  <a:schemeClr val="tx1"/>
                </a:solidFill>
              </a:rPr>
              <a:t>Assumindo</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ração</a:t>
            </a:r>
            <a:r>
              <a:rPr lang="en-US" dirty="0">
                <a:solidFill>
                  <a:schemeClr val="tx1"/>
                </a:solidFill>
              </a:rPr>
              <a:t> 50% mais </a:t>
            </a:r>
            <a:r>
              <a:rPr lang="en-US" dirty="0" err="1">
                <a:solidFill>
                  <a:schemeClr val="tx1"/>
                </a:solidFill>
              </a:rPr>
              <a:t>cara</a:t>
            </a:r>
            <a:r>
              <a:rPr lang="en-US" dirty="0">
                <a:solidFill>
                  <a:schemeClr val="tx1"/>
                </a:solidFill>
              </a:rPr>
              <a:t> ($36/kg)</a:t>
            </a:r>
          </a:p>
          <a:p>
            <a:r>
              <a:rPr lang="en-US" dirty="0">
                <a:solidFill>
                  <a:schemeClr val="tx1"/>
                </a:solidFill>
              </a:rPr>
              <a:t>A </a:t>
            </a:r>
            <a:r>
              <a:rPr lang="en-US" dirty="0" err="1">
                <a:solidFill>
                  <a:schemeClr val="tx1"/>
                </a:solidFill>
              </a:rPr>
              <a:t>sobrevivência</a:t>
            </a:r>
            <a:r>
              <a:rPr lang="en-US" dirty="0">
                <a:solidFill>
                  <a:schemeClr val="tx1"/>
                </a:solidFill>
              </a:rPr>
              <a:t> </a:t>
            </a:r>
            <a:r>
              <a:rPr lang="en-US" dirty="0" err="1">
                <a:solidFill>
                  <a:schemeClr val="tx1"/>
                </a:solidFill>
              </a:rPr>
              <a:t>precisa</a:t>
            </a:r>
            <a:r>
              <a:rPr lang="en-US" dirty="0">
                <a:solidFill>
                  <a:schemeClr val="tx1"/>
                </a:solidFill>
              </a:rPr>
              <a:t> </a:t>
            </a:r>
            <a:r>
              <a:rPr lang="en-US" dirty="0" err="1">
                <a:solidFill>
                  <a:schemeClr val="tx1"/>
                </a:solidFill>
              </a:rPr>
              <a:t>somente</a:t>
            </a:r>
            <a:r>
              <a:rPr lang="en-US" dirty="0">
                <a:solidFill>
                  <a:schemeClr val="tx1"/>
                </a:solidFill>
              </a:rPr>
              <a:t> </a:t>
            </a:r>
            <a:r>
              <a:rPr lang="en-US" dirty="0" err="1">
                <a:solidFill>
                  <a:schemeClr val="tx1"/>
                </a:solidFill>
              </a:rPr>
              <a:t>aumentar</a:t>
            </a:r>
            <a:r>
              <a:rPr lang="en-US" dirty="0">
                <a:solidFill>
                  <a:schemeClr val="tx1"/>
                </a:solidFill>
              </a:rPr>
              <a:t> </a:t>
            </a:r>
            <a:r>
              <a:rPr lang="en-US" dirty="0" err="1">
                <a:solidFill>
                  <a:schemeClr val="tx1"/>
                </a:solidFill>
              </a:rPr>
              <a:t>em</a:t>
            </a:r>
            <a:r>
              <a:rPr lang="en-US" dirty="0">
                <a:solidFill>
                  <a:schemeClr val="tx1"/>
                </a:solidFill>
              </a:rPr>
              <a:t> 1.04% para “</a:t>
            </a:r>
            <a:r>
              <a:rPr lang="en-US" dirty="0" err="1">
                <a:solidFill>
                  <a:schemeClr val="tx1"/>
                </a:solidFill>
              </a:rPr>
              <a:t>empatar</a:t>
            </a:r>
            <a:r>
              <a:rPr lang="en-US" dirty="0">
                <a:solidFill>
                  <a:schemeClr val="tx1"/>
                </a:solidFill>
              </a:rPr>
              <a:t>” </a:t>
            </a:r>
            <a:r>
              <a:rPr lang="en-US" dirty="0" err="1">
                <a:solidFill>
                  <a:schemeClr val="tx1"/>
                </a:solidFill>
              </a:rPr>
              <a:t>os</a:t>
            </a:r>
            <a:r>
              <a:rPr lang="en-US" dirty="0">
                <a:solidFill>
                  <a:schemeClr val="tx1"/>
                </a:solidFill>
              </a:rPr>
              <a:t> custos.</a:t>
            </a:r>
          </a:p>
          <a:p>
            <a:r>
              <a:rPr lang="en-US" dirty="0">
                <a:solidFill>
                  <a:schemeClr val="tx1"/>
                </a:solidFill>
              </a:rPr>
              <a:t>Para </a:t>
            </a:r>
            <a:r>
              <a:rPr lang="en-US" dirty="0" err="1">
                <a:solidFill>
                  <a:schemeClr val="tx1"/>
                </a:solidFill>
              </a:rPr>
              <a:t>cada</a:t>
            </a:r>
            <a:r>
              <a:rPr lang="en-US" dirty="0">
                <a:solidFill>
                  <a:schemeClr val="tx1"/>
                </a:solidFill>
              </a:rPr>
              <a:t> </a:t>
            </a:r>
            <a:r>
              <a:rPr lang="en-US" dirty="0" err="1">
                <a:solidFill>
                  <a:schemeClr val="tx1"/>
                </a:solidFill>
              </a:rPr>
              <a:t>aumento</a:t>
            </a:r>
            <a:r>
              <a:rPr lang="en-US" dirty="0">
                <a:solidFill>
                  <a:schemeClr val="tx1"/>
                </a:solidFill>
              </a:rPr>
              <a:t> de 1% da </a:t>
            </a:r>
            <a:r>
              <a:rPr lang="en-US" dirty="0" err="1">
                <a:solidFill>
                  <a:schemeClr val="tx1"/>
                </a:solidFill>
              </a:rPr>
              <a:t>sobrevivência</a:t>
            </a:r>
            <a:r>
              <a:rPr lang="en-US" dirty="0">
                <a:solidFill>
                  <a:schemeClr val="tx1"/>
                </a:solidFill>
              </a:rPr>
              <a:t> o </a:t>
            </a:r>
            <a:r>
              <a:rPr lang="en-US" dirty="0" err="1">
                <a:solidFill>
                  <a:schemeClr val="tx1"/>
                </a:solidFill>
              </a:rPr>
              <a:t>lucro</a:t>
            </a:r>
            <a:r>
              <a:rPr lang="en-US" dirty="0">
                <a:solidFill>
                  <a:schemeClr val="tx1"/>
                </a:solidFill>
              </a:rPr>
              <a:t> </a:t>
            </a:r>
            <a:r>
              <a:rPr lang="en-US" dirty="0" err="1">
                <a:solidFill>
                  <a:schemeClr val="tx1"/>
                </a:solidFill>
              </a:rPr>
              <a:t>aumenta</a:t>
            </a:r>
            <a:r>
              <a:rPr lang="en-US" dirty="0">
                <a:solidFill>
                  <a:schemeClr val="tx1"/>
                </a:solidFill>
              </a:rPr>
              <a:t> </a:t>
            </a:r>
            <a:r>
              <a:rPr lang="en-US" dirty="0" err="1">
                <a:solidFill>
                  <a:schemeClr val="tx1"/>
                </a:solidFill>
              </a:rPr>
              <a:t>em</a:t>
            </a:r>
            <a:r>
              <a:rPr lang="en-US" dirty="0">
                <a:solidFill>
                  <a:schemeClr val="tx1"/>
                </a:solidFill>
              </a:rPr>
              <a:t> 4.6%.</a:t>
            </a:r>
          </a:p>
          <a:p>
            <a:r>
              <a:rPr lang="en-US" dirty="0">
                <a:solidFill>
                  <a:schemeClr val="tx1"/>
                </a:solidFill>
              </a:rPr>
              <a:t>Um </a:t>
            </a:r>
            <a:r>
              <a:rPr lang="en-US" dirty="0" err="1">
                <a:solidFill>
                  <a:schemeClr val="tx1"/>
                </a:solidFill>
              </a:rPr>
              <a:t>aumento</a:t>
            </a:r>
            <a:r>
              <a:rPr lang="en-US" dirty="0">
                <a:solidFill>
                  <a:schemeClr val="tx1"/>
                </a:solidFill>
              </a:rPr>
              <a:t> de </a:t>
            </a:r>
            <a:r>
              <a:rPr lang="en-US" dirty="0" err="1">
                <a:solidFill>
                  <a:schemeClr val="tx1"/>
                </a:solidFill>
              </a:rPr>
              <a:t>somente</a:t>
            </a:r>
            <a:r>
              <a:rPr lang="en-US" dirty="0">
                <a:solidFill>
                  <a:schemeClr val="tx1"/>
                </a:solidFill>
              </a:rPr>
              <a:t> 5% </a:t>
            </a:r>
            <a:r>
              <a:rPr lang="en-US" dirty="0" err="1">
                <a:solidFill>
                  <a:schemeClr val="tx1"/>
                </a:solidFill>
              </a:rPr>
              <a:t>na</a:t>
            </a:r>
            <a:r>
              <a:rPr lang="en-US" dirty="0">
                <a:solidFill>
                  <a:schemeClr val="tx1"/>
                </a:solidFill>
              </a:rPr>
              <a:t> </a:t>
            </a:r>
            <a:r>
              <a:rPr lang="en-US" dirty="0" err="1">
                <a:solidFill>
                  <a:schemeClr val="tx1"/>
                </a:solidFill>
              </a:rPr>
              <a:t>sobrevivência</a:t>
            </a:r>
            <a:r>
              <a:rPr lang="en-US" dirty="0">
                <a:solidFill>
                  <a:schemeClr val="tx1"/>
                </a:solidFill>
              </a:rPr>
              <a:t> o </a:t>
            </a:r>
            <a:r>
              <a:rPr lang="en-US" dirty="0" err="1">
                <a:solidFill>
                  <a:schemeClr val="tx1"/>
                </a:solidFill>
              </a:rPr>
              <a:t>lucro</a:t>
            </a:r>
            <a:r>
              <a:rPr lang="en-US" dirty="0">
                <a:solidFill>
                  <a:schemeClr val="tx1"/>
                </a:solidFill>
              </a:rPr>
              <a:t> </a:t>
            </a:r>
            <a:r>
              <a:rPr lang="en-US" dirty="0" err="1">
                <a:solidFill>
                  <a:schemeClr val="tx1"/>
                </a:solidFill>
              </a:rPr>
              <a:t>aumente</a:t>
            </a:r>
            <a:r>
              <a:rPr lang="en-US" dirty="0">
                <a:solidFill>
                  <a:schemeClr val="tx1"/>
                </a:solidFill>
              </a:rPr>
              <a:t> </a:t>
            </a:r>
            <a:r>
              <a:rPr lang="en-US" dirty="0" err="1">
                <a:solidFill>
                  <a:schemeClr val="tx1"/>
                </a:solidFill>
              </a:rPr>
              <a:t>em</a:t>
            </a:r>
            <a:r>
              <a:rPr lang="en-US" dirty="0">
                <a:solidFill>
                  <a:schemeClr val="tx1"/>
                </a:solidFill>
              </a:rPr>
              <a:t> 18.3%.</a:t>
            </a:r>
          </a:p>
        </p:txBody>
      </p:sp>
      <p:pic>
        <p:nvPicPr>
          <p:cNvPr id="3" name="Picture 2">
            <a:extLst>
              <a:ext uri="{FF2B5EF4-FFF2-40B4-BE49-F238E27FC236}">
                <a16:creationId xmlns:a16="http://schemas.microsoft.com/office/drawing/2014/main" id="{4195A513-A615-0206-A798-A4C961BCF169}"/>
              </a:ext>
            </a:extLst>
          </p:cNvPr>
          <p:cNvPicPr>
            <a:picLocks noChangeAspect="1"/>
          </p:cNvPicPr>
          <p:nvPr/>
        </p:nvPicPr>
        <p:blipFill>
          <a:blip r:embed="rId3"/>
          <a:stretch>
            <a:fillRect/>
          </a:stretch>
        </p:blipFill>
        <p:spPr>
          <a:xfrm>
            <a:off x="4403561" y="1231216"/>
            <a:ext cx="7645502" cy="4209464"/>
          </a:xfrm>
          <a:prstGeom prst="rect">
            <a:avLst/>
          </a:prstGeom>
        </p:spPr>
      </p:pic>
    </p:spTree>
    <p:extLst>
      <p:ext uri="{BB962C8B-B14F-4D97-AF65-F5344CB8AC3E}">
        <p14:creationId xmlns:p14="http://schemas.microsoft.com/office/powerpoint/2010/main" val="105795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942E-7EC8-6F34-396E-53D3C8C33F7C}"/>
              </a:ext>
            </a:extLst>
          </p:cNvPr>
          <p:cNvSpPr>
            <a:spLocks noGrp="1"/>
          </p:cNvSpPr>
          <p:nvPr>
            <p:ph type="title"/>
          </p:nvPr>
        </p:nvSpPr>
        <p:spPr>
          <a:xfrm>
            <a:off x="0" y="0"/>
            <a:ext cx="10515600" cy="884554"/>
          </a:xfrm>
        </p:spPr>
        <p:txBody>
          <a:bodyPr>
            <a:normAutofit fontScale="90000"/>
          </a:bodyPr>
          <a:lstStyle/>
          <a:p>
            <a:r>
              <a:rPr lang="en-US" sz="4400" dirty="0" err="1"/>
              <a:t>Sensibilidade</a:t>
            </a:r>
            <a:r>
              <a:rPr lang="en-US" sz="4400" dirty="0"/>
              <a:t> do </a:t>
            </a:r>
            <a:r>
              <a:rPr lang="en-US" sz="4400" dirty="0" err="1"/>
              <a:t>Lucro</a:t>
            </a:r>
            <a:r>
              <a:rPr lang="en-US" sz="4400" dirty="0"/>
              <a:t> </a:t>
            </a:r>
            <a:r>
              <a:rPr lang="en-US" sz="4400" dirty="0" err="1"/>
              <a:t>em</a:t>
            </a:r>
            <a:r>
              <a:rPr lang="en-US" sz="4400" dirty="0"/>
              <a:t> </a:t>
            </a:r>
            <a:r>
              <a:rPr lang="en-US" sz="4400" dirty="0" err="1"/>
              <a:t>Relação</a:t>
            </a:r>
            <a:r>
              <a:rPr lang="en-US" sz="4400" dirty="0"/>
              <a:t> à </a:t>
            </a:r>
            <a:r>
              <a:rPr lang="en-US" sz="4400" dirty="0" err="1"/>
              <a:t>Sobrevivência</a:t>
            </a:r>
            <a:endParaRPr lang="en-US" dirty="0"/>
          </a:p>
        </p:txBody>
      </p:sp>
      <p:sp>
        <p:nvSpPr>
          <p:cNvPr id="4" name="Content Placeholder 3">
            <a:extLst>
              <a:ext uri="{FF2B5EF4-FFF2-40B4-BE49-F238E27FC236}">
                <a16:creationId xmlns:a16="http://schemas.microsoft.com/office/drawing/2014/main" id="{964281B6-1B28-1183-1A8D-6C8289D9933D}"/>
              </a:ext>
            </a:extLst>
          </p:cNvPr>
          <p:cNvSpPr>
            <a:spLocks noGrp="1"/>
          </p:cNvSpPr>
          <p:nvPr>
            <p:ph sz="half" idx="2"/>
          </p:nvPr>
        </p:nvSpPr>
        <p:spPr>
          <a:xfrm>
            <a:off x="226184" y="1316812"/>
            <a:ext cx="4135612" cy="4221579"/>
          </a:xfrm>
        </p:spPr>
        <p:txBody>
          <a:bodyPr>
            <a:normAutofit fontScale="85000" lnSpcReduction="20000"/>
          </a:body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u="sng" dirty="0" err="1">
                <a:solidFill>
                  <a:schemeClr val="tx1"/>
                </a:solidFill>
                <a:latin typeface="Calibri"/>
              </a:rPr>
              <a:t>Cenário</a:t>
            </a:r>
            <a:r>
              <a:rPr lang="en-US" sz="2000" u="sng" dirty="0">
                <a:solidFill>
                  <a:schemeClr val="tx1"/>
                </a:solidFill>
                <a:latin typeface="Calibri"/>
              </a:rPr>
              <a:t> Base</a:t>
            </a:r>
            <a:r>
              <a:rPr kumimoji="0" lang="en-US" sz="2000" b="0" i="0" u="none" strike="noStrike" kern="1200" cap="none" spc="0" normalizeH="0" baseline="0" noProof="0" dirty="0">
                <a:ln>
                  <a:noFill/>
                </a:ln>
                <a:solidFill>
                  <a:schemeClr val="tx1"/>
                </a:solidFill>
                <a:effectLst/>
                <a:uLnTx/>
                <a:uFillTx/>
                <a:latin typeface="Calibri"/>
                <a:ea typeface="+mn-ea"/>
                <a:cs typeface="+mn-cs"/>
              </a:rPr>
              <a:t>:</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PL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Preço</a:t>
            </a:r>
            <a:r>
              <a:rPr kumimoji="0" lang="en-US" sz="2000" b="0" i="0" u="none" strike="noStrike" kern="1200" cap="none" spc="0" normalizeH="0" baseline="0" noProof="0" dirty="0">
                <a:ln>
                  <a:noFill/>
                </a:ln>
                <a:solidFill>
                  <a:schemeClr val="tx1"/>
                </a:solidFill>
                <a:effectLst/>
                <a:uLnTx/>
                <a:uFillTx/>
                <a:latin typeface="Calibri"/>
                <a:ea typeface="+mn-ea"/>
                <a:cs typeface="+mn-cs"/>
              </a:rPr>
              <a:t> = $2.00/</a:t>
            </a:r>
            <a:r>
              <a:rPr kumimoji="0" lang="en-US" sz="2000" b="0" i="0" u="none" strike="noStrike" kern="1200" cap="none" spc="0" normalizeH="0" baseline="0" noProof="0" dirty="0" err="1">
                <a:ln>
                  <a:noFill/>
                </a:ln>
                <a:solidFill>
                  <a:schemeClr val="tx1"/>
                </a:solidFill>
                <a:effectLst/>
                <a:uLnTx/>
                <a:uFillTx/>
                <a:latin typeface="Calibri"/>
                <a:ea typeface="+mn-ea"/>
                <a:cs typeface="+mn-cs"/>
              </a:rPr>
              <a:t>milheiro</a:t>
            </a:r>
            <a:endParaRPr kumimoji="0" lang="en-US"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chemeClr val="tx1"/>
                </a:solidFill>
                <a:effectLst/>
                <a:uLnTx/>
                <a:uFillTx/>
                <a:latin typeface="Calibri"/>
                <a:ea typeface="+mn-ea"/>
                <a:cs typeface="+mn-cs"/>
              </a:rPr>
              <a:t>Sobrevivência</a:t>
            </a:r>
            <a:r>
              <a:rPr kumimoji="0" lang="en-US" sz="2000" b="0" i="0" u="none" strike="noStrike" kern="1200" cap="none" spc="0" normalizeH="0" baseline="0" noProof="0" dirty="0">
                <a:ln>
                  <a:noFill/>
                </a:ln>
                <a:solidFill>
                  <a:schemeClr val="tx1"/>
                </a:solidFill>
                <a:effectLst/>
                <a:uLnTx/>
                <a:uFillTx/>
                <a:latin typeface="Calibri"/>
                <a:ea typeface="+mn-ea"/>
                <a:cs typeface="+mn-cs"/>
              </a:rPr>
              <a:t> = 50%</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chemeClr val="tx1"/>
                </a:solidFill>
                <a:effectLst/>
                <a:uLnTx/>
                <a:uFillTx/>
                <a:latin typeface="Calibri"/>
                <a:ea typeface="+mn-ea"/>
                <a:cs typeface="+mn-cs"/>
              </a:rPr>
              <a:t>Ração</a:t>
            </a:r>
            <a:r>
              <a:rPr kumimoji="0" lang="en-US" sz="2000" b="0" i="0" u="none" strike="noStrike" kern="1200" cap="none" spc="0" normalizeH="0" baseline="0" noProof="0" dirty="0">
                <a:ln>
                  <a:noFill/>
                </a:ln>
                <a:solidFill>
                  <a:schemeClr val="tx1"/>
                </a:solidFill>
                <a:effectLst/>
                <a:uLnTx/>
                <a:uFillTx/>
                <a:latin typeface="Calibri"/>
                <a:ea typeface="+mn-ea"/>
                <a:cs typeface="+mn-cs"/>
              </a:rPr>
              <a:t> mais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barata</a:t>
            </a:r>
            <a:r>
              <a:rPr kumimoji="0" lang="en-US" sz="2000" b="0" i="0" u="none" strike="noStrike" kern="1200" cap="none" spc="0" normalizeH="0" baseline="0" noProof="0" dirty="0">
                <a:ln>
                  <a:noFill/>
                </a:ln>
                <a:solidFill>
                  <a:schemeClr val="tx1"/>
                </a:solidFill>
                <a:effectLst/>
                <a:uLnTx/>
                <a:uFillTx/>
                <a:latin typeface="Calibri"/>
                <a:ea typeface="+mn-ea"/>
                <a:cs typeface="+mn-cs"/>
              </a:rPr>
              <a:t> = $24/kg</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Calibri"/>
              <a:ea typeface="+mn-ea"/>
              <a:cs typeface="+mn-cs"/>
            </a:endParaRPr>
          </a:p>
          <a:p>
            <a:pPr defTabSz="914377">
              <a:lnSpc>
                <a:spcPct val="100000"/>
              </a:lnSpc>
              <a:spcBef>
                <a:spcPct val="20000"/>
              </a:spcBef>
              <a:defRPr/>
            </a:pPr>
            <a:r>
              <a:rPr kumimoji="0" lang="pt-BR" sz="2000" b="0" i="0" u="none" strike="noStrike" kern="1200" cap="none" spc="0" normalizeH="0" baseline="0" noProof="0" dirty="0">
                <a:ln>
                  <a:noFill/>
                </a:ln>
                <a:solidFill>
                  <a:schemeClr val="tx1"/>
                </a:solidFill>
                <a:effectLst/>
                <a:uLnTx/>
                <a:uFillTx/>
                <a:latin typeface="Calibri"/>
                <a:ea typeface="+mn-ea"/>
                <a:cs typeface="+mn-cs"/>
              </a:rPr>
              <a:t>O que acontece se uma ração de alta qualidade (e mais cara) é usada resultando em maior sobrevivência?</a:t>
            </a:r>
          </a:p>
          <a:p>
            <a:pPr marL="342891" marR="0" lvl="0" indent="-342891" algn="l" defTabSz="914377"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A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sobrevivência</a:t>
            </a:r>
            <a:r>
              <a:rPr kumimoji="0" lang="en-US" sz="2000" b="0" i="0" u="none" strike="noStrike" kern="1200" cap="none" spc="0" normalizeH="0" baseline="0" noProof="0" dirty="0">
                <a:ln>
                  <a:noFill/>
                </a:ln>
                <a:solidFill>
                  <a:schemeClr val="tx1"/>
                </a:solidFill>
                <a:effectLst/>
                <a:uLnTx/>
                <a:uFillTx/>
                <a:latin typeface="Calibri"/>
                <a:ea typeface="+mn-ea"/>
                <a:cs typeface="+mn-cs"/>
              </a:rPr>
              <a:t>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pra</a:t>
            </a:r>
            <a:r>
              <a:rPr kumimoji="0" lang="en-US" sz="2000" b="0" i="0" u="none" strike="noStrike" kern="1200" cap="none" spc="0" normalizeH="0" baseline="0" noProof="0" dirty="0">
                <a:ln>
                  <a:noFill/>
                </a:ln>
                <a:solidFill>
                  <a:schemeClr val="tx1"/>
                </a:solidFill>
                <a:effectLst/>
                <a:uLnTx/>
                <a:uFillTx/>
                <a:latin typeface="Calibri"/>
                <a:ea typeface="+mn-ea"/>
                <a:cs typeface="+mn-cs"/>
              </a:rPr>
              <a:t>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empatar</a:t>
            </a:r>
            <a:r>
              <a:rPr kumimoji="0" lang="en-US" sz="2000" b="0" i="0" u="none" strike="noStrike" kern="1200" cap="none" spc="0" normalizeH="0" baseline="0" noProof="0" dirty="0">
                <a:ln>
                  <a:noFill/>
                </a:ln>
                <a:solidFill>
                  <a:schemeClr val="tx1"/>
                </a:solidFill>
                <a:effectLst/>
                <a:uLnTx/>
                <a:uFillTx/>
                <a:latin typeface="Calibri"/>
                <a:ea typeface="+mn-ea"/>
                <a:cs typeface="+mn-cs"/>
              </a:rPr>
              <a:t>”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os</a:t>
            </a:r>
            <a:r>
              <a:rPr kumimoji="0" lang="en-US" sz="2000" b="0" i="0" u="none" strike="noStrike" kern="1200" cap="none" spc="0" normalizeH="0" baseline="0" noProof="0" dirty="0">
                <a:ln>
                  <a:noFill/>
                </a:ln>
                <a:solidFill>
                  <a:schemeClr val="tx1"/>
                </a:solidFill>
                <a:effectLst/>
                <a:uLnTx/>
                <a:uFillTx/>
                <a:latin typeface="Calibri"/>
                <a:ea typeface="+mn-ea"/>
                <a:cs typeface="+mn-cs"/>
              </a:rPr>
              <a:t> custos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aumenta</a:t>
            </a:r>
            <a:r>
              <a:rPr kumimoji="0" lang="en-US" sz="2000" b="0" i="0" u="none" strike="noStrike" kern="1200" cap="none" spc="0" normalizeH="0" baseline="0" noProof="0" dirty="0">
                <a:ln>
                  <a:noFill/>
                </a:ln>
                <a:solidFill>
                  <a:schemeClr val="tx1"/>
                </a:solidFill>
                <a:effectLst/>
                <a:uLnTx/>
                <a:uFillTx/>
                <a:latin typeface="Calibri"/>
                <a:ea typeface="+mn-ea"/>
                <a:cs typeface="+mn-cs"/>
              </a:rPr>
              <a:t> mais </a:t>
            </a:r>
            <a:r>
              <a:rPr kumimoji="0" lang="en-US" sz="2000" b="0" i="0" u="none" strike="noStrike" kern="1200" cap="none" spc="0" normalizeH="0" baseline="0" noProof="0" dirty="0" err="1">
                <a:ln>
                  <a:noFill/>
                </a:ln>
                <a:solidFill>
                  <a:schemeClr val="tx1"/>
                </a:solidFill>
                <a:effectLst/>
                <a:uLnTx/>
                <a:uFillTx/>
                <a:latin typeface="Calibri"/>
                <a:ea typeface="+mn-ea"/>
                <a:cs typeface="+mn-cs"/>
              </a:rPr>
              <a:t>ain</a:t>
            </a:r>
            <a:r>
              <a:rPr lang="en-US" sz="2000" dirty="0">
                <a:solidFill>
                  <a:schemeClr val="tx1"/>
                </a:solidFill>
                <a:latin typeface="Calibri"/>
              </a:rPr>
              <a:t>da é um valor </a:t>
            </a:r>
            <a:r>
              <a:rPr lang="en-US" sz="2000" dirty="0" err="1">
                <a:solidFill>
                  <a:schemeClr val="tx1"/>
                </a:solidFill>
                <a:latin typeface="Calibri"/>
              </a:rPr>
              <a:t>baixo</a:t>
            </a:r>
            <a:r>
              <a:rPr kumimoji="0" lang="en-US" sz="2000" b="0" i="0" u="none" strike="noStrike" kern="1200" cap="none" spc="0" normalizeH="0" baseline="0" noProof="0" dirty="0">
                <a:ln>
                  <a:noFill/>
                </a:ln>
                <a:solidFill>
                  <a:schemeClr val="tx1"/>
                </a:solidFill>
                <a:effectLst/>
                <a:uLnTx/>
                <a:uFillTx/>
                <a:latin typeface="Calibri"/>
                <a:ea typeface="+mn-ea"/>
                <a:cs typeface="+mn-cs"/>
              </a:rPr>
              <a:t> (1.69% vs. 1.04%).</a:t>
            </a:r>
          </a:p>
          <a:p>
            <a:pPr marL="342891" marR="0" lvl="0" indent="-342891" algn="l" defTabSz="914377"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 Mas </a:t>
            </a:r>
            <a:r>
              <a:rPr lang="en-US" sz="2000" dirty="0">
                <a:solidFill>
                  <a:schemeClr val="tx1"/>
                </a:solidFill>
                <a:latin typeface="Calibri"/>
              </a:rPr>
              <a:t>o </a:t>
            </a:r>
            <a:r>
              <a:rPr lang="en-US" sz="2000" dirty="0" err="1">
                <a:solidFill>
                  <a:schemeClr val="tx1"/>
                </a:solidFill>
                <a:latin typeface="Calibri"/>
              </a:rPr>
              <a:t>aumento</a:t>
            </a:r>
            <a:r>
              <a:rPr lang="en-US" sz="2000" dirty="0">
                <a:solidFill>
                  <a:schemeClr val="tx1"/>
                </a:solidFill>
                <a:latin typeface="Calibri"/>
              </a:rPr>
              <a:t> do </a:t>
            </a:r>
            <a:r>
              <a:rPr lang="en-US" sz="2000" dirty="0" err="1">
                <a:solidFill>
                  <a:schemeClr val="tx1"/>
                </a:solidFill>
                <a:latin typeface="Calibri"/>
              </a:rPr>
              <a:t>lucro</a:t>
            </a:r>
            <a:r>
              <a:rPr lang="en-US" sz="2000" dirty="0">
                <a:solidFill>
                  <a:schemeClr val="tx1"/>
                </a:solidFill>
                <a:latin typeface="Calibri"/>
              </a:rPr>
              <a:t> com </a:t>
            </a:r>
            <a:r>
              <a:rPr lang="en-US" sz="2000" dirty="0" err="1">
                <a:solidFill>
                  <a:schemeClr val="tx1"/>
                </a:solidFill>
                <a:latin typeface="Calibri"/>
              </a:rPr>
              <a:t>somente</a:t>
            </a:r>
            <a:r>
              <a:rPr lang="en-US" sz="2000" dirty="0">
                <a:solidFill>
                  <a:schemeClr val="tx1"/>
                </a:solidFill>
                <a:latin typeface="Calibri"/>
              </a:rPr>
              <a:t> 1% a mais </a:t>
            </a:r>
            <a:r>
              <a:rPr lang="en-US" sz="2000" dirty="0" err="1">
                <a:solidFill>
                  <a:schemeClr val="tx1"/>
                </a:solidFill>
                <a:latin typeface="Calibri"/>
              </a:rPr>
              <a:t>na</a:t>
            </a:r>
            <a:r>
              <a:rPr lang="en-US" sz="2000" dirty="0">
                <a:solidFill>
                  <a:schemeClr val="tx1"/>
                </a:solidFill>
                <a:latin typeface="Calibri"/>
              </a:rPr>
              <a:t> </a:t>
            </a:r>
            <a:r>
              <a:rPr lang="en-US" sz="2000" dirty="0" err="1">
                <a:solidFill>
                  <a:schemeClr val="tx1"/>
                </a:solidFill>
                <a:latin typeface="Calibri"/>
              </a:rPr>
              <a:t>sobrevivência</a:t>
            </a:r>
            <a:r>
              <a:rPr lang="en-US" sz="2000" dirty="0">
                <a:solidFill>
                  <a:schemeClr val="tx1"/>
                </a:solidFill>
                <a:latin typeface="Calibri"/>
              </a:rPr>
              <a:t> é muito </a:t>
            </a:r>
            <a:r>
              <a:rPr lang="en-US" sz="2000" dirty="0" err="1">
                <a:solidFill>
                  <a:schemeClr val="tx1"/>
                </a:solidFill>
                <a:latin typeface="Calibri"/>
              </a:rPr>
              <a:t>maior</a:t>
            </a:r>
            <a:r>
              <a:rPr lang="en-US" sz="2000" dirty="0">
                <a:solidFill>
                  <a:schemeClr val="tx1"/>
                </a:solidFill>
                <a:latin typeface="Calibri"/>
              </a:rPr>
              <a:t> </a:t>
            </a:r>
            <a:r>
              <a:rPr lang="en-US" sz="2000" dirty="0" err="1">
                <a:solidFill>
                  <a:schemeClr val="tx1"/>
                </a:solidFill>
                <a:latin typeface="Calibri"/>
              </a:rPr>
              <a:t>quando</a:t>
            </a:r>
            <a:r>
              <a:rPr lang="en-US" sz="2000" dirty="0">
                <a:solidFill>
                  <a:schemeClr val="tx1"/>
                </a:solidFill>
                <a:latin typeface="Calibri"/>
              </a:rPr>
              <a:t> o </a:t>
            </a:r>
            <a:r>
              <a:rPr lang="en-US" sz="2000" dirty="0" err="1">
                <a:solidFill>
                  <a:schemeClr val="tx1"/>
                </a:solidFill>
                <a:latin typeface="Calibri"/>
              </a:rPr>
              <a:t>preço</a:t>
            </a:r>
            <a:r>
              <a:rPr lang="en-US" sz="2000" dirty="0">
                <a:solidFill>
                  <a:schemeClr val="tx1"/>
                </a:solidFill>
                <a:latin typeface="Calibri"/>
              </a:rPr>
              <a:t> da PL </a:t>
            </a:r>
            <a:r>
              <a:rPr lang="en-US" sz="2000" dirty="0" err="1">
                <a:solidFill>
                  <a:schemeClr val="tx1"/>
                </a:solidFill>
                <a:latin typeface="Calibri"/>
              </a:rPr>
              <a:t>está</a:t>
            </a:r>
            <a:r>
              <a:rPr lang="en-US" sz="2000" dirty="0">
                <a:solidFill>
                  <a:schemeClr val="tx1"/>
                </a:solidFill>
                <a:latin typeface="Calibri"/>
              </a:rPr>
              <a:t> </a:t>
            </a:r>
            <a:r>
              <a:rPr lang="en-US" sz="2000" dirty="0" err="1">
                <a:solidFill>
                  <a:schemeClr val="tx1"/>
                </a:solidFill>
                <a:latin typeface="Calibri"/>
              </a:rPr>
              <a:t>baixo</a:t>
            </a:r>
            <a:r>
              <a:rPr kumimoji="0" lang="en-US" sz="2000" b="0" i="0" u="none" strike="noStrike" kern="1200" cap="none" spc="0" normalizeH="0" baseline="0" noProof="0" dirty="0">
                <a:ln>
                  <a:noFill/>
                </a:ln>
                <a:solidFill>
                  <a:schemeClr val="tx1"/>
                </a:solidFill>
                <a:effectLst/>
                <a:uLnTx/>
                <a:uFillTx/>
                <a:latin typeface="Calibri"/>
                <a:ea typeface="+mn-ea"/>
                <a:cs typeface="+mn-cs"/>
              </a:rPr>
              <a:t> (23.8% a $2.00/</a:t>
            </a:r>
            <a:r>
              <a:rPr kumimoji="0" lang="en-US" sz="2000" b="0" i="0" u="none" strike="noStrike" kern="1200" cap="none" spc="0" normalizeH="0" baseline="0" noProof="0" dirty="0" err="1">
                <a:ln>
                  <a:noFill/>
                </a:ln>
                <a:solidFill>
                  <a:schemeClr val="tx1"/>
                </a:solidFill>
                <a:effectLst/>
                <a:uLnTx/>
                <a:uFillTx/>
                <a:latin typeface="Calibri"/>
                <a:ea typeface="+mn-ea"/>
                <a:cs typeface="+mn-cs"/>
              </a:rPr>
              <a:t>milheiro</a:t>
            </a:r>
            <a:r>
              <a:rPr kumimoji="0" lang="en-US" sz="2000" b="0" i="0" u="none" strike="noStrike" kern="1200" cap="none" spc="0" normalizeH="0" baseline="0" noProof="0" dirty="0">
                <a:ln>
                  <a:noFill/>
                </a:ln>
                <a:solidFill>
                  <a:schemeClr val="tx1"/>
                </a:solidFill>
                <a:effectLst/>
                <a:uLnTx/>
                <a:uFillTx/>
                <a:latin typeface="Calibri"/>
                <a:ea typeface="+mn-ea"/>
                <a:cs typeface="+mn-cs"/>
              </a:rPr>
              <a:t> vs 4.6% a $3.00/</a:t>
            </a:r>
            <a:r>
              <a:rPr kumimoji="0" lang="en-US" sz="2000" b="0" i="0" u="none" strike="noStrike" kern="1200" cap="none" spc="0" normalizeH="0" baseline="0" noProof="0" dirty="0" err="1">
                <a:ln>
                  <a:noFill/>
                </a:ln>
                <a:solidFill>
                  <a:schemeClr val="tx1"/>
                </a:solidFill>
                <a:effectLst/>
                <a:uLnTx/>
                <a:uFillTx/>
                <a:latin typeface="Calibri"/>
                <a:ea typeface="+mn-ea"/>
                <a:cs typeface="+mn-cs"/>
              </a:rPr>
              <a:t>milheiro</a:t>
            </a:r>
            <a:r>
              <a:rPr kumimoji="0" lang="en-US" sz="2000" b="0" i="0" u="none" strike="noStrike" kern="1200" cap="none" spc="0" normalizeH="0" baseline="0" noProof="0" dirty="0">
                <a:ln>
                  <a:noFill/>
                </a:ln>
                <a:solidFill>
                  <a:schemeClr val="tx1"/>
                </a:solidFill>
                <a:effectLst/>
                <a:uLnTx/>
                <a:uFillTx/>
                <a:latin typeface="Calibri"/>
                <a:ea typeface="+mn-ea"/>
                <a:cs typeface="+mn-cs"/>
              </a:rPr>
              <a:t>)</a:t>
            </a:r>
          </a:p>
          <a:p>
            <a:endParaRPr lang="en-US" dirty="0">
              <a:solidFill>
                <a:schemeClr val="tx1"/>
              </a:solidFill>
            </a:endParaRPr>
          </a:p>
        </p:txBody>
      </p:sp>
      <p:pic>
        <p:nvPicPr>
          <p:cNvPr id="5" name="Picture 4">
            <a:extLst>
              <a:ext uri="{FF2B5EF4-FFF2-40B4-BE49-F238E27FC236}">
                <a16:creationId xmlns:a16="http://schemas.microsoft.com/office/drawing/2014/main" id="{9CDB68F5-C4E6-3EC0-6EEB-0D312F20D33E}"/>
              </a:ext>
            </a:extLst>
          </p:cNvPr>
          <p:cNvPicPr>
            <a:picLocks noChangeAspect="1"/>
          </p:cNvPicPr>
          <p:nvPr/>
        </p:nvPicPr>
        <p:blipFill>
          <a:blip r:embed="rId3"/>
          <a:stretch>
            <a:fillRect/>
          </a:stretch>
        </p:blipFill>
        <p:spPr>
          <a:xfrm>
            <a:off x="4279761" y="1237312"/>
            <a:ext cx="7793686" cy="4301079"/>
          </a:xfrm>
          <a:prstGeom prst="rect">
            <a:avLst/>
          </a:prstGeom>
        </p:spPr>
      </p:pic>
    </p:spTree>
    <p:extLst>
      <p:ext uri="{BB962C8B-B14F-4D97-AF65-F5344CB8AC3E}">
        <p14:creationId xmlns:p14="http://schemas.microsoft.com/office/powerpoint/2010/main" val="273692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AEA2C4CA-9070-D733-1E41-B1A672722785}"/>
              </a:ext>
            </a:extLst>
          </p:cNvPr>
          <p:cNvSpPr/>
          <p:nvPr/>
        </p:nvSpPr>
        <p:spPr>
          <a:xfrm rot="1122670">
            <a:off x="5997896" y="4067622"/>
            <a:ext cx="3891148" cy="6935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01F2C-E110-7792-D000-3E85A0E8C58F}"/>
              </a:ext>
            </a:extLst>
          </p:cNvPr>
          <p:cNvSpPr>
            <a:spLocks noGrp="1"/>
          </p:cNvSpPr>
          <p:nvPr>
            <p:ph type="title"/>
          </p:nvPr>
        </p:nvSpPr>
        <p:spPr>
          <a:xfrm>
            <a:off x="8570125" y="2413408"/>
            <a:ext cx="3315635" cy="884554"/>
          </a:xfrm>
        </p:spPr>
        <p:txBody>
          <a:bodyPr>
            <a:normAutofit fontScale="90000"/>
          </a:bodyPr>
          <a:lstStyle/>
          <a:p>
            <a:r>
              <a:rPr lang="en-US" dirty="0" err="1"/>
              <a:t>Aquicultura</a:t>
            </a:r>
            <a:r>
              <a:rPr lang="en-US" dirty="0"/>
              <a:t> crescendo </a:t>
            </a:r>
            <a:r>
              <a:rPr lang="pt-BR" dirty="0"/>
              <a:t>mais rápido do que projetado!</a:t>
            </a:r>
            <a:endParaRPr lang="en-US" dirty="0"/>
          </a:p>
        </p:txBody>
      </p:sp>
      <p:sp>
        <p:nvSpPr>
          <p:cNvPr id="8" name="Arrow: Bent-Up 7">
            <a:extLst>
              <a:ext uri="{FF2B5EF4-FFF2-40B4-BE49-F238E27FC236}">
                <a16:creationId xmlns:a16="http://schemas.microsoft.com/office/drawing/2014/main" id="{A4338175-8CBC-6523-B36C-8241ED150723}"/>
              </a:ext>
            </a:extLst>
          </p:cNvPr>
          <p:cNvSpPr/>
          <p:nvPr/>
        </p:nvSpPr>
        <p:spPr>
          <a:xfrm rot="5400000" flipV="1">
            <a:off x="6502364" y="4095547"/>
            <a:ext cx="1213874" cy="2089871"/>
          </a:xfrm>
          <a:prstGeom prst="bentUpArrow">
            <a:avLst>
              <a:gd name="adj1" fmla="val 9690"/>
              <a:gd name="adj2" fmla="val 15458"/>
              <a:gd name="adj3" fmla="val 164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CF85DFAC-815B-19BD-A056-1BF0EED3B4A4}"/>
              </a:ext>
            </a:extLst>
          </p:cNvPr>
          <p:cNvSpPr/>
          <p:nvPr/>
        </p:nvSpPr>
        <p:spPr>
          <a:xfrm rot="5400000" flipH="1" flipV="1">
            <a:off x="5931700" y="2047496"/>
            <a:ext cx="3443509" cy="962139"/>
          </a:xfrm>
          <a:prstGeom prst="bentUpArrow">
            <a:avLst>
              <a:gd name="adj1" fmla="val 9690"/>
              <a:gd name="adj2" fmla="val 15458"/>
              <a:gd name="adj3" fmla="val 164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7E1D93F-1457-5F26-0834-34A3EC8D4F98}"/>
              </a:ext>
            </a:extLst>
          </p:cNvPr>
          <p:cNvPicPr>
            <a:picLocks noChangeAspect="1"/>
          </p:cNvPicPr>
          <p:nvPr/>
        </p:nvPicPr>
        <p:blipFill rotWithShape="1">
          <a:blip r:embed="rId3"/>
          <a:srcRect l="27305" t="34800" r="11477" b="24435"/>
          <a:stretch/>
        </p:blipFill>
        <p:spPr>
          <a:xfrm>
            <a:off x="740772" y="224333"/>
            <a:ext cx="6393011" cy="2660728"/>
          </a:xfrm>
          <a:prstGeom prst="rect">
            <a:avLst/>
          </a:prstGeom>
        </p:spPr>
      </p:pic>
      <p:sp>
        <p:nvSpPr>
          <p:cNvPr id="11" name="Rectangle 10">
            <a:extLst>
              <a:ext uri="{FF2B5EF4-FFF2-40B4-BE49-F238E27FC236}">
                <a16:creationId xmlns:a16="http://schemas.microsoft.com/office/drawing/2014/main" id="{D5765798-D9F9-7E1C-AC3A-BA79CE43D4A2}"/>
              </a:ext>
            </a:extLst>
          </p:cNvPr>
          <p:cNvSpPr/>
          <p:nvPr/>
        </p:nvSpPr>
        <p:spPr>
          <a:xfrm>
            <a:off x="3399370" y="1387695"/>
            <a:ext cx="3694219" cy="1468390"/>
          </a:xfrm>
          <a:prstGeom prst="rect">
            <a:avLst/>
          </a:prstGeom>
          <a:solidFill>
            <a:schemeClr val="bg2">
              <a:lumMod val="75000"/>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4293187-DFD3-C391-916A-94D4C5DEF640}"/>
              </a:ext>
            </a:extLst>
          </p:cNvPr>
          <p:cNvPicPr>
            <a:picLocks noChangeAspect="1"/>
          </p:cNvPicPr>
          <p:nvPr/>
        </p:nvPicPr>
        <p:blipFill>
          <a:blip r:embed="rId4"/>
          <a:stretch>
            <a:fillRect/>
          </a:stretch>
        </p:blipFill>
        <p:spPr>
          <a:xfrm>
            <a:off x="1683195" y="3067191"/>
            <a:ext cx="4381169" cy="3054936"/>
          </a:xfrm>
          <a:prstGeom prst="rect">
            <a:avLst/>
          </a:prstGeom>
        </p:spPr>
      </p:pic>
      <p:sp>
        <p:nvSpPr>
          <p:cNvPr id="13" name="Rectangle 12">
            <a:extLst>
              <a:ext uri="{FF2B5EF4-FFF2-40B4-BE49-F238E27FC236}">
                <a16:creationId xmlns:a16="http://schemas.microsoft.com/office/drawing/2014/main" id="{CF899DBB-8F8F-ECED-0DCE-D4E16BA45495}"/>
              </a:ext>
            </a:extLst>
          </p:cNvPr>
          <p:cNvSpPr/>
          <p:nvPr/>
        </p:nvSpPr>
        <p:spPr>
          <a:xfrm>
            <a:off x="828431" y="1721434"/>
            <a:ext cx="6090699" cy="333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8A90DBE-18EB-22D4-9AAC-00AA4A5A63B7}"/>
              </a:ext>
            </a:extLst>
          </p:cNvPr>
          <p:cNvSpPr/>
          <p:nvPr/>
        </p:nvSpPr>
        <p:spPr>
          <a:xfrm>
            <a:off x="1683194" y="1466197"/>
            <a:ext cx="5410394" cy="12187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593C94-D4F8-8C57-240F-6710105A2E5E}"/>
              </a:ext>
            </a:extLst>
          </p:cNvPr>
          <p:cNvSpPr txBox="1"/>
          <p:nvPr/>
        </p:nvSpPr>
        <p:spPr>
          <a:xfrm>
            <a:off x="2653241" y="1360873"/>
            <a:ext cx="723681" cy="338554"/>
          </a:xfrm>
          <a:prstGeom prst="rect">
            <a:avLst/>
          </a:prstGeom>
          <a:solidFill>
            <a:srgbClr val="FFFF00"/>
          </a:solidFill>
        </p:spPr>
        <p:txBody>
          <a:bodyPr wrap="square" rtlCol="0">
            <a:spAutoFit/>
          </a:bodyPr>
          <a:lstStyle/>
          <a:p>
            <a:r>
              <a:rPr lang="en-US" sz="1600" dirty="0"/>
              <a:t>67.6%</a:t>
            </a:r>
          </a:p>
        </p:txBody>
      </p:sp>
      <p:sp>
        <p:nvSpPr>
          <p:cNvPr id="16" name="TextBox 15">
            <a:extLst>
              <a:ext uri="{FF2B5EF4-FFF2-40B4-BE49-F238E27FC236}">
                <a16:creationId xmlns:a16="http://schemas.microsoft.com/office/drawing/2014/main" id="{46601CBA-507E-D998-2FE0-C80C852038CF}"/>
              </a:ext>
            </a:extLst>
          </p:cNvPr>
          <p:cNvSpPr txBox="1"/>
          <p:nvPr/>
        </p:nvSpPr>
        <p:spPr>
          <a:xfrm>
            <a:off x="1019263" y="1329787"/>
            <a:ext cx="1331744" cy="369332"/>
          </a:xfrm>
          <a:prstGeom prst="rect">
            <a:avLst/>
          </a:prstGeom>
          <a:solidFill>
            <a:srgbClr val="FFFF00"/>
          </a:solidFill>
        </p:spPr>
        <p:txBody>
          <a:bodyPr wrap="square" rtlCol="0">
            <a:spAutoFit/>
          </a:bodyPr>
          <a:lstStyle/>
          <a:p>
            <a:pPr algn="ctr"/>
            <a:r>
              <a:rPr lang="en-US" dirty="0" err="1"/>
              <a:t>Captura</a:t>
            </a:r>
            <a:endParaRPr lang="en-US" dirty="0"/>
          </a:p>
        </p:txBody>
      </p:sp>
      <p:sp>
        <p:nvSpPr>
          <p:cNvPr id="17" name="TextBox 16">
            <a:extLst>
              <a:ext uri="{FF2B5EF4-FFF2-40B4-BE49-F238E27FC236}">
                <a16:creationId xmlns:a16="http://schemas.microsoft.com/office/drawing/2014/main" id="{8ECB0F8F-BAA0-E5A2-DE81-98B4DAB52668}"/>
              </a:ext>
            </a:extLst>
          </p:cNvPr>
          <p:cNvSpPr txBox="1"/>
          <p:nvPr/>
        </p:nvSpPr>
        <p:spPr>
          <a:xfrm>
            <a:off x="3399370" y="1363413"/>
            <a:ext cx="723681" cy="338554"/>
          </a:xfrm>
          <a:prstGeom prst="rect">
            <a:avLst/>
          </a:prstGeom>
          <a:solidFill>
            <a:srgbClr val="FFFF00"/>
          </a:solidFill>
        </p:spPr>
        <p:txBody>
          <a:bodyPr wrap="square" rtlCol="0">
            <a:spAutoFit/>
          </a:bodyPr>
          <a:lstStyle/>
          <a:p>
            <a:r>
              <a:rPr lang="en-US" sz="1600" dirty="0"/>
              <a:t>63.7%</a:t>
            </a:r>
          </a:p>
        </p:txBody>
      </p:sp>
      <p:sp>
        <p:nvSpPr>
          <p:cNvPr id="18" name="TextBox 17">
            <a:extLst>
              <a:ext uri="{FF2B5EF4-FFF2-40B4-BE49-F238E27FC236}">
                <a16:creationId xmlns:a16="http://schemas.microsoft.com/office/drawing/2014/main" id="{ABE8661F-57D6-9EA7-7B3D-2463C59E93B1}"/>
              </a:ext>
            </a:extLst>
          </p:cNvPr>
          <p:cNvSpPr txBox="1"/>
          <p:nvPr/>
        </p:nvSpPr>
        <p:spPr>
          <a:xfrm>
            <a:off x="4145499" y="1363413"/>
            <a:ext cx="723681" cy="338554"/>
          </a:xfrm>
          <a:prstGeom prst="rect">
            <a:avLst/>
          </a:prstGeom>
          <a:solidFill>
            <a:srgbClr val="FFFF00"/>
          </a:solidFill>
        </p:spPr>
        <p:txBody>
          <a:bodyPr wrap="square" rtlCol="0">
            <a:spAutoFit/>
          </a:bodyPr>
          <a:lstStyle/>
          <a:p>
            <a:r>
              <a:rPr lang="en-US" sz="1600" dirty="0"/>
              <a:t>58.6%</a:t>
            </a:r>
          </a:p>
        </p:txBody>
      </p:sp>
      <p:sp>
        <p:nvSpPr>
          <p:cNvPr id="19" name="TextBox 18">
            <a:extLst>
              <a:ext uri="{FF2B5EF4-FFF2-40B4-BE49-F238E27FC236}">
                <a16:creationId xmlns:a16="http://schemas.microsoft.com/office/drawing/2014/main" id="{FAA2B337-8DF9-573C-1461-85F446A2135A}"/>
              </a:ext>
            </a:extLst>
          </p:cNvPr>
          <p:cNvSpPr txBox="1"/>
          <p:nvPr/>
        </p:nvSpPr>
        <p:spPr>
          <a:xfrm>
            <a:off x="4884639" y="1359603"/>
            <a:ext cx="723681" cy="338554"/>
          </a:xfrm>
          <a:prstGeom prst="rect">
            <a:avLst/>
          </a:prstGeom>
          <a:solidFill>
            <a:srgbClr val="FFFF00"/>
          </a:solidFill>
        </p:spPr>
        <p:txBody>
          <a:bodyPr wrap="square" rtlCol="0">
            <a:spAutoFit/>
          </a:bodyPr>
          <a:lstStyle/>
          <a:p>
            <a:r>
              <a:rPr lang="en-US" sz="1600" dirty="0"/>
              <a:t>57.0%</a:t>
            </a:r>
          </a:p>
        </p:txBody>
      </p:sp>
      <p:sp>
        <p:nvSpPr>
          <p:cNvPr id="20" name="TextBox 19">
            <a:extLst>
              <a:ext uri="{FF2B5EF4-FFF2-40B4-BE49-F238E27FC236}">
                <a16:creationId xmlns:a16="http://schemas.microsoft.com/office/drawing/2014/main" id="{4698D563-AAE8-AA6E-6726-A181D2CAA683}"/>
              </a:ext>
            </a:extLst>
          </p:cNvPr>
          <p:cNvSpPr txBox="1"/>
          <p:nvPr/>
        </p:nvSpPr>
        <p:spPr>
          <a:xfrm>
            <a:off x="5629935" y="1359603"/>
            <a:ext cx="723681" cy="338554"/>
          </a:xfrm>
          <a:prstGeom prst="rect">
            <a:avLst/>
          </a:prstGeom>
          <a:solidFill>
            <a:srgbClr val="FFFF00"/>
          </a:solidFill>
        </p:spPr>
        <p:txBody>
          <a:bodyPr wrap="square" rtlCol="0">
            <a:spAutoFit/>
          </a:bodyPr>
          <a:lstStyle/>
          <a:p>
            <a:r>
              <a:rPr lang="en-US" sz="1600" dirty="0"/>
              <a:t>68.2%</a:t>
            </a:r>
          </a:p>
        </p:txBody>
      </p:sp>
      <p:sp>
        <p:nvSpPr>
          <p:cNvPr id="21" name="TextBox 20">
            <a:extLst>
              <a:ext uri="{FF2B5EF4-FFF2-40B4-BE49-F238E27FC236}">
                <a16:creationId xmlns:a16="http://schemas.microsoft.com/office/drawing/2014/main" id="{79853EFE-66AA-B027-8B67-5C45BE65842A}"/>
              </a:ext>
            </a:extLst>
          </p:cNvPr>
          <p:cNvSpPr txBox="1"/>
          <p:nvPr/>
        </p:nvSpPr>
        <p:spPr>
          <a:xfrm>
            <a:off x="6369908" y="1357214"/>
            <a:ext cx="723681" cy="338554"/>
          </a:xfrm>
          <a:prstGeom prst="rect">
            <a:avLst/>
          </a:prstGeom>
          <a:solidFill>
            <a:srgbClr val="FFFF00"/>
          </a:solidFill>
        </p:spPr>
        <p:txBody>
          <a:bodyPr wrap="square" rtlCol="0">
            <a:spAutoFit/>
          </a:bodyPr>
          <a:lstStyle/>
          <a:p>
            <a:r>
              <a:rPr lang="en-US" sz="1600" dirty="0"/>
              <a:t>52.8%</a:t>
            </a:r>
          </a:p>
        </p:txBody>
      </p:sp>
      <p:sp>
        <p:nvSpPr>
          <p:cNvPr id="22" name="Rectangle: Rounded Corners 21">
            <a:extLst>
              <a:ext uri="{FF2B5EF4-FFF2-40B4-BE49-F238E27FC236}">
                <a16:creationId xmlns:a16="http://schemas.microsoft.com/office/drawing/2014/main" id="{13A31E90-5CF6-162B-FC36-F21419F8473C}"/>
              </a:ext>
            </a:extLst>
          </p:cNvPr>
          <p:cNvSpPr/>
          <p:nvPr/>
        </p:nvSpPr>
        <p:spPr>
          <a:xfrm>
            <a:off x="1684365" y="2176581"/>
            <a:ext cx="5410394" cy="12187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7D8B666-56AF-DC81-0F26-6AC6CFB05752}"/>
              </a:ext>
            </a:extLst>
          </p:cNvPr>
          <p:cNvSpPr txBox="1"/>
          <p:nvPr/>
        </p:nvSpPr>
        <p:spPr>
          <a:xfrm>
            <a:off x="2677206" y="2077394"/>
            <a:ext cx="691764" cy="338554"/>
          </a:xfrm>
          <a:prstGeom prst="rect">
            <a:avLst/>
          </a:prstGeom>
          <a:solidFill>
            <a:srgbClr val="FFFF00"/>
          </a:solidFill>
        </p:spPr>
        <p:txBody>
          <a:bodyPr wrap="square" rtlCol="0">
            <a:spAutoFit/>
          </a:bodyPr>
          <a:lstStyle/>
          <a:p>
            <a:r>
              <a:rPr lang="en-US" sz="1600" dirty="0"/>
              <a:t>32.4%</a:t>
            </a:r>
          </a:p>
        </p:txBody>
      </p:sp>
      <p:sp>
        <p:nvSpPr>
          <p:cNvPr id="24" name="TextBox 23">
            <a:extLst>
              <a:ext uri="{FF2B5EF4-FFF2-40B4-BE49-F238E27FC236}">
                <a16:creationId xmlns:a16="http://schemas.microsoft.com/office/drawing/2014/main" id="{2393C787-8A62-7952-2EBF-89180725DF18}"/>
              </a:ext>
            </a:extLst>
          </p:cNvPr>
          <p:cNvSpPr txBox="1"/>
          <p:nvPr/>
        </p:nvSpPr>
        <p:spPr>
          <a:xfrm>
            <a:off x="1017322" y="2077394"/>
            <a:ext cx="1331744" cy="369332"/>
          </a:xfrm>
          <a:prstGeom prst="rect">
            <a:avLst/>
          </a:prstGeom>
          <a:solidFill>
            <a:srgbClr val="FFFF00"/>
          </a:solidFill>
        </p:spPr>
        <p:txBody>
          <a:bodyPr wrap="square" rtlCol="0">
            <a:spAutoFit/>
          </a:bodyPr>
          <a:lstStyle/>
          <a:p>
            <a:r>
              <a:rPr lang="en-US" dirty="0" err="1"/>
              <a:t>Aquicultura</a:t>
            </a:r>
            <a:endParaRPr lang="en-US" dirty="0"/>
          </a:p>
        </p:txBody>
      </p:sp>
      <p:sp>
        <p:nvSpPr>
          <p:cNvPr id="25" name="TextBox 24">
            <a:extLst>
              <a:ext uri="{FF2B5EF4-FFF2-40B4-BE49-F238E27FC236}">
                <a16:creationId xmlns:a16="http://schemas.microsoft.com/office/drawing/2014/main" id="{EA94CCCD-7B88-A862-48FE-435A17BA01CA}"/>
              </a:ext>
            </a:extLst>
          </p:cNvPr>
          <p:cNvSpPr txBox="1"/>
          <p:nvPr/>
        </p:nvSpPr>
        <p:spPr>
          <a:xfrm>
            <a:off x="3403936" y="2078734"/>
            <a:ext cx="691764" cy="338554"/>
          </a:xfrm>
          <a:prstGeom prst="rect">
            <a:avLst/>
          </a:prstGeom>
          <a:solidFill>
            <a:srgbClr val="FFFF00"/>
          </a:solidFill>
        </p:spPr>
        <p:txBody>
          <a:bodyPr wrap="square" rtlCol="0">
            <a:spAutoFit/>
          </a:bodyPr>
          <a:lstStyle/>
          <a:p>
            <a:r>
              <a:rPr lang="en-US" sz="1600" dirty="0"/>
              <a:t>36.3%</a:t>
            </a:r>
          </a:p>
        </p:txBody>
      </p:sp>
      <p:sp>
        <p:nvSpPr>
          <p:cNvPr id="26" name="TextBox 25">
            <a:extLst>
              <a:ext uri="{FF2B5EF4-FFF2-40B4-BE49-F238E27FC236}">
                <a16:creationId xmlns:a16="http://schemas.microsoft.com/office/drawing/2014/main" id="{B2036EA7-B72D-5424-1139-7E4E51FAD6B4}"/>
              </a:ext>
            </a:extLst>
          </p:cNvPr>
          <p:cNvSpPr txBox="1"/>
          <p:nvPr/>
        </p:nvSpPr>
        <p:spPr>
          <a:xfrm>
            <a:off x="4145499" y="2078401"/>
            <a:ext cx="723681" cy="338554"/>
          </a:xfrm>
          <a:prstGeom prst="rect">
            <a:avLst/>
          </a:prstGeom>
          <a:solidFill>
            <a:srgbClr val="FFFF00"/>
          </a:solidFill>
        </p:spPr>
        <p:txBody>
          <a:bodyPr wrap="square" rtlCol="0">
            <a:spAutoFit/>
          </a:bodyPr>
          <a:lstStyle/>
          <a:p>
            <a:r>
              <a:rPr lang="en-US" sz="1600" dirty="0"/>
              <a:t>41.4%</a:t>
            </a:r>
          </a:p>
        </p:txBody>
      </p:sp>
      <p:sp>
        <p:nvSpPr>
          <p:cNvPr id="27" name="TextBox 26">
            <a:extLst>
              <a:ext uri="{FF2B5EF4-FFF2-40B4-BE49-F238E27FC236}">
                <a16:creationId xmlns:a16="http://schemas.microsoft.com/office/drawing/2014/main" id="{17BEA844-161D-2B9E-5DD3-6F66B215B213}"/>
              </a:ext>
            </a:extLst>
          </p:cNvPr>
          <p:cNvSpPr txBox="1"/>
          <p:nvPr/>
        </p:nvSpPr>
        <p:spPr>
          <a:xfrm>
            <a:off x="4883806" y="2074854"/>
            <a:ext cx="723681" cy="338554"/>
          </a:xfrm>
          <a:prstGeom prst="rect">
            <a:avLst/>
          </a:prstGeom>
          <a:solidFill>
            <a:srgbClr val="FFFF00"/>
          </a:solidFill>
        </p:spPr>
        <p:txBody>
          <a:bodyPr wrap="square" rtlCol="0">
            <a:spAutoFit/>
          </a:bodyPr>
          <a:lstStyle/>
          <a:p>
            <a:r>
              <a:rPr lang="en-US" sz="1600" dirty="0"/>
              <a:t>43.0%</a:t>
            </a:r>
          </a:p>
        </p:txBody>
      </p:sp>
      <p:sp>
        <p:nvSpPr>
          <p:cNvPr id="28" name="TextBox 27">
            <a:extLst>
              <a:ext uri="{FF2B5EF4-FFF2-40B4-BE49-F238E27FC236}">
                <a16:creationId xmlns:a16="http://schemas.microsoft.com/office/drawing/2014/main" id="{976FBC84-5A90-47CE-028B-0A784B72267A}"/>
              </a:ext>
            </a:extLst>
          </p:cNvPr>
          <p:cNvSpPr txBox="1"/>
          <p:nvPr/>
        </p:nvSpPr>
        <p:spPr>
          <a:xfrm>
            <a:off x="5627638" y="2074854"/>
            <a:ext cx="723681" cy="338554"/>
          </a:xfrm>
          <a:prstGeom prst="rect">
            <a:avLst/>
          </a:prstGeom>
          <a:solidFill>
            <a:srgbClr val="FFFF00"/>
          </a:solidFill>
        </p:spPr>
        <p:txBody>
          <a:bodyPr wrap="square" rtlCol="0">
            <a:spAutoFit/>
          </a:bodyPr>
          <a:lstStyle/>
          <a:p>
            <a:r>
              <a:rPr lang="en-US" sz="1600" dirty="0"/>
              <a:t>31.8%</a:t>
            </a:r>
          </a:p>
        </p:txBody>
      </p:sp>
      <p:sp>
        <p:nvSpPr>
          <p:cNvPr id="29" name="TextBox 28">
            <a:extLst>
              <a:ext uri="{FF2B5EF4-FFF2-40B4-BE49-F238E27FC236}">
                <a16:creationId xmlns:a16="http://schemas.microsoft.com/office/drawing/2014/main" id="{ECEAD272-272E-21D8-B378-54CD4737503A}"/>
              </a:ext>
            </a:extLst>
          </p:cNvPr>
          <p:cNvSpPr txBox="1"/>
          <p:nvPr/>
        </p:nvSpPr>
        <p:spPr>
          <a:xfrm>
            <a:off x="6369908" y="2074854"/>
            <a:ext cx="723681" cy="338554"/>
          </a:xfrm>
          <a:prstGeom prst="rect">
            <a:avLst/>
          </a:prstGeom>
          <a:solidFill>
            <a:srgbClr val="FFFF00"/>
          </a:solidFill>
        </p:spPr>
        <p:txBody>
          <a:bodyPr wrap="square" rtlCol="0">
            <a:spAutoFit/>
          </a:bodyPr>
          <a:lstStyle/>
          <a:p>
            <a:r>
              <a:rPr lang="en-US" sz="1600" dirty="0"/>
              <a:t>47.2%</a:t>
            </a:r>
          </a:p>
        </p:txBody>
      </p:sp>
      <p:sp>
        <p:nvSpPr>
          <p:cNvPr id="30" name="TextBox 29">
            <a:extLst>
              <a:ext uri="{FF2B5EF4-FFF2-40B4-BE49-F238E27FC236}">
                <a16:creationId xmlns:a16="http://schemas.microsoft.com/office/drawing/2014/main" id="{60DA95AC-18B3-FE3B-2411-897BAF955843}"/>
              </a:ext>
            </a:extLst>
          </p:cNvPr>
          <p:cNvSpPr txBox="1"/>
          <p:nvPr/>
        </p:nvSpPr>
        <p:spPr>
          <a:xfrm>
            <a:off x="2549846" y="464238"/>
            <a:ext cx="1132784" cy="338554"/>
          </a:xfrm>
          <a:prstGeom prst="rect">
            <a:avLst/>
          </a:prstGeom>
          <a:solidFill>
            <a:srgbClr val="FFC000"/>
          </a:solidFill>
        </p:spPr>
        <p:txBody>
          <a:bodyPr wrap="square" rtlCol="0">
            <a:spAutoFit/>
          </a:bodyPr>
          <a:lstStyle/>
          <a:p>
            <a:r>
              <a:rPr lang="pt-BR" sz="1600" dirty="0"/>
              <a:t>D</a:t>
            </a:r>
            <a:r>
              <a:rPr lang="en-US" sz="1600" dirty="0"/>
              <a:t>ado Real</a:t>
            </a:r>
          </a:p>
        </p:txBody>
      </p:sp>
      <p:sp>
        <p:nvSpPr>
          <p:cNvPr id="31" name="TextBox 30">
            <a:extLst>
              <a:ext uri="{FF2B5EF4-FFF2-40B4-BE49-F238E27FC236}">
                <a16:creationId xmlns:a16="http://schemas.microsoft.com/office/drawing/2014/main" id="{6AE46B32-F08B-ABF8-5698-23AAC6CF1726}"/>
              </a:ext>
            </a:extLst>
          </p:cNvPr>
          <p:cNvSpPr txBox="1"/>
          <p:nvPr/>
        </p:nvSpPr>
        <p:spPr>
          <a:xfrm>
            <a:off x="4647428" y="468256"/>
            <a:ext cx="1042905" cy="338554"/>
          </a:xfrm>
          <a:prstGeom prst="rect">
            <a:avLst/>
          </a:prstGeom>
          <a:solidFill>
            <a:srgbClr val="FFC000"/>
          </a:solidFill>
        </p:spPr>
        <p:txBody>
          <a:bodyPr wrap="square" rtlCol="0">
            <a:spAutoFit/>
          </a:bodyPr>
          <a:lstStyle/>
          <a:p>
            <a:r>
              <a:rPr lang="en-US" sz="1600" dirty="0" err="1"/>
              <a:t>Projetado</a:t>
            </a:r>
            <a:endParaRPr lang="en-US" sz="1600" dirty="0"/>
          </a:p>
        </p:txBody>
      </p:sp>
      <p:sp>
        <p:nvSpPr>
          <p:cNvPr id="32" name="Left Brace 31">
            <a:extLst>
              <a:ext uri="{FF2B5EF4-FFF2-40B4-BE49-F238E27FC236}">
                <a16:creationId xmlns:a16="http://schemas.microsoft.com/office/drawing/2014/main" id="{5BCBC9B6-283E-0D2A-2178-242D2C3F57F8}"/>
              </a:ext>
            </a:extLst>
          </p:cNvPr>
          <p:cNvSpPr/>
          <p:nvPr/>
        </p:nvSpPr>
        <p:spPr>
          <a:xfrm rot="5400000">
            <a:off x="4829009" y="-596633"/>
            <a:ext cx="830241" cy="3734414"/>
          </a:xfrm>
          <a:prstGeom prst="leftBrace">
            <a:avLst>
              <a:gd name="adj1" fmla="val 8333"/>
              <a:gd name="adj2" fmla="val 5148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87110E1-9114-58DD-5C9A-F7C91C40832F}"/>
              </a:ext>
            </a:extLst>
          </p:cNvPr>
          <p:cNvCxnSpPr>
            <a:cxnSpLocks/>
            <a:endCxn id="30" idx="2"/>
          </p:cNvCxnSpPr>
          <p:nvPr/>
        </p:nvCxnSpPr>
        <p:spPr>
          <a:xfrm flipV="1">
            <a:off x="3023088" y="802792"/>
            <a:ext cx="93150" cy="5544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C6B330C-FF28-E8A2-8415-F783AEFF84C2}"/>
              </a:ext>
            </a:extLst>
          </p:cNvPr>
          <p:cNvSpPr txBox="1"/>
          <p:nvPr/>
        </p:nvSpPr>
        <p:spPr>
          <a:xfrm>
            <a:off x="6390901" y="3448231"/>
            <a:ext cx="691764" cy="338554"/>
          </a:xfrm>
          <a:prstGeom prst="rect">
            <a:avLst/>
          </a:prstGeom>
          <a:solidFill>
            <a:srgbClr val="FFFF00"/>
          </a:solidFill>
        </p:spPr>
        <p:txBody>
          <a:bodyPr wrap="square" rtlCol="0">
            <a:spAutoFit/>
          </a:bodyPr>
          <a:lstStyle/>
          <a:p>
            <a:r>
              <a:rPr lang="en-US" sz="1600" dirty="0"/>
              <a:t>49.2%</a:t>
            </a:r>
          </a:p>
        </p:txBody>
      </p:sp>
      <p:cxnSp>
        <p:nvCxnSpPr>
          <p:cNvPr id="35" name="Straight Arrow Connector 34">
            <a:extLst>
              <a:ext uri="{FF2B5EF4-FFF2-40B4-BE49-F238E27FC236}">
                <a16:creationId xmlns:a16="http://schemas.microsoft.com/office/drawing/2014/main" id="{73A5943E-1740-76CD-062D-8C8C2FD40972}"/>
              </a:ext>
            </a:extLst>
          </p:cNvPr>
          <p:cNvCxnSpPr>
            <a:cxnSpLocks/>
            <a:endCxn id="34" idx="1"/>
          </p:cNvCxnSpPr>
          <p:nvPr/>
        </p:nvCxnSpPr>
        <p:spPr>
          <a:xfrm flipV="1">
            <a:off x="5763995" y="3617508"/>
            <a:ext cx="626907" cy="2081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4B0A154B-B088-DB70-A8F7-AD558465E30D}"/>
              </a:ext>
            </a:extLst>
          </p:cNvPr>
          <p:cNvSpPr/>
          <p:nvPr/>
        </p:nvSpPr>
        <p:spPr>
          <a:xfrm>
            <a:off x="5273492" y="3655688"/>
            <a:ext cx="490502" cy="48780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646CF3E0-52A6-B8EA-3DE2-2D11BBCA40BB}"/>
              </a:ext>
            </a:extLst>
          </p:cNvPr>
          <p:cNvCxnSpPr>
            <a:cxnSpLocks/>
            <a:stCxn id="34" idx="0"/>
            <a:endCxn id="29" idx="2"/>
          </p:cNvCxnSpPr>
          <p:nvPr/>
        </p:nvCxnSpPr>
        <p:spPr>
          <a:xfrm flipH="1" flipV="1">
            <a:off x="6731749" y="2413409"/>
            <a:ext cx="5035" cy="10348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B559F60C-5180-4B1F-8CF7-52BFD72FCEAA}"/>
              </a:ext>
            </a:extLst>
          </p:cNvPr>
          <p:cNvSpPr/>
          <p:nvPr/>
        </p:nvSpPr>
        <p:spPr>
          <a:xfrm>
            <a:off x="6409371" y="691373"/>
            <a:ext cx="640080" cy="64008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80CC3D0-D5B0-B915-C715-55C1E492EEF3}"/>
              </a:ext>
            </a:extLst>
          </p:cNvPr>
          <p:cNvSpPr txBox="1"/>
          <p:nvPr/>
        </p:nvSpPr>
        <p:spPr>
          <a:xfrm>
            <a:off x="7285686" y="4246301"/>
            <a:ext cx="1465954" cy="338554"/>
          </a:xfrm>
          <a:prstGeom prst="rect">
            <a:avLst/>
          </a:prstGeom>
          <a:solidFill>
            <a:srgbClr val="FFC000"/>
          </a:solidFill>
        </p:spPr>
        <p:txBody>
          <a:bodyPr wrap="square" rtlCol="0">
            <a:spAutoFit/>
          </a:bodyPr>
          <a:lstStyle/>
          <a:p>
            <a:r>
              <a:rPr lang="en-US" sz="1600" dirty="0"/>
              <a:t>10 </a:t>
            </a:r>
            <a:r>
              <a:rPr lang="en-US" sz="1600" dirty="0" err="1"/>
              <a:t>anos</a:t>
            </a:r>
            <a:r>
              <a:rPr lang="en-US" sz="1600" dirty="0"/>
              <a:t> antes</a:t>
            </a:r>
          </a:p>
        </p:txBody>
      </p:sp>
      <p:sp>
        <p:nvSpPr>
          <p:cNvPr id="40" name="TextBox 39">
            <a:extLst>
              <a:ext uri="{FF2B5EF4-FFF2-40B4-BE49-F238E27FC236}">
                <a16:creationId xmlns:a16="http://schemas.microsoft.com/office/drawing/2014/main" id="{240DD2FD-D31D-E4EE-E45C-F92C96024C9F}"/>
              </a:ext>
            </a:extLst>
          </p:cNvPr>
          <p:cNvSpPr txBox="1"/>
          <p:nvPr/>
        </p:nvSpPr>
        <p:spPr>
          <a:xfrm>
            <a:off x="1227038" y="6163534"/>
            <a:ext cx="3657600" cy="276999"/>
          </a:xfrm>
          <a:prstGeom prst="rect">
            <a:avLst/>
          </a:prstGeom>
          <a:noFill/>
        </p:spPr>
        <p:txBody>
          <a:bodyPr wrap="square" rtlCol="0">
            <a:spAutoFit/>
          </a:bodyPr>
          <a:lstStyle/>
          <a:p>
            <a:r>
              <a:rPr lang="en-US" sz="1200" dirty="0">
                <a:solidFill>
                  <a:schemeClr val="bg1"/>
                </a:solidFill>
              </a:rPr>
              <a:t>Sources: SOFIA, FAO. 2006 and 2022</a:t>
            </a:r>
            <a:r>
              <a:rPr lang="en-US" sz="1200" dirty="0"/>
              <a:t>.</a:t>
            </a:r>
          </a:p>
        </p:txBody>
      </p:sp>
      <p:sp>
        <p:nvSpPr>
          <p:cNvPr id="4" name="TextBox 3">
            <a:extLst>
              <a:ext uri="{FF2B5EF4-FFF2-40B4-BE49-F238E27FC236}">
                <a16:creationId xmlns:a16="http://schemas.microsoft.com/office/drawing/2014/main" id="{692BAC7B-3A1F-E863-6308-961E767AD62C}"/>
              </a:ext>
            </a:extLst>
          </p:cNvPr>
          <p:cNvSpPr txBox="1"/>
          <p:nvPr/>
        </p:nvSpPr>
        <p:spPr>
          <a:xfrm>
            <a:off x="10036097" y="4935579"/>
            <a:ext cx="1465954" cy="584775"/>
          </a:xfrm>
          <a:prstGeom prst="rect">
            <a:avLst/>
          </a:prstGeom>
          <a:solidFill>
            <a:srgbClr val="FFC000"/>
          </a:solidFill>
        </p:spPr>
        <p:txBody>
          <a:bodyPr wrap="square" rtlCol="0">
            <a:spAutoFit/>
          </a:bodyPr>
          <a:lstStyle/>
          <a:p>
            <a:pPr algn="ctr"/>
            <a:r>
              <a:rPr lang="pt-BR" sz="3200" dirty="0"/>
              <a:t>5</a:t>
            </a:r>
            <a:r>
              <a:rPr lang="en-US" sz="3200" dirty="0"/>
              <a:t>0.92%</a:t>
            </a:r>
          </a:p>
        </p:txBody>
      </p:sp>
    </p:spTree>
    <p:extLst>
      <p:ext uri="{BB962C8B-B14F-4D97-AF65-F5344CB8AC3E}">
        <p14:creationId xmlns:p14="http://schemas.microsoft.com/office/powerpoint/2010/main" val="303110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FDD29-0DB8-AE10-B26B-AB42B6456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AF2FF-88D5-C63E-4FC3-6AA8584E24A8}"/>
              </a:ext>
            </a:extLst>
          </p:cNvPr>
          <p:cNvSpPr>
            <a:spLocks noGrp="1"/>
          </p:cNvSpPr>
          <p:nvPr>
            <p:ph type="title"/>
          </p:nvPr>
        </p:nvSpPr>
        <p:spPr>
          <a:xfrm>
            <a:off x="0" y="76978"/>
            <a:ext cx="10325100" cy="884554"/>
          </a:xfrm>
        </p:spPr>
        <p:txBody>
          <a:bodyPr>
            <a:normAutofit fontScale="90000"/>
          </a:bodyPr>
          <a:lstStyle/>
          <a:p>
            <a:r>
              <a:rPr lang="en-US" sz="4400" dirty="0" err="1"/>
              <a:t>Sensibilidade</a:t>
            </a:r>
            <a:r>
              <a:rPr lang="en-US" sz="4400" dirty="0"/>
              <a:t> do </a:t>
            </a:r>
            <a:r>
              <a:rPr lang="en-US" sz="4400" dirty="0" err="1"/>
              <a:t>Lucro</a:t>
            </a:r>
            <a:r>
              <a:rPr lang="en-US" sz="4400" dirty="0"/>
              <a:t> </a:t>
            </a:r>
            <a:r>
              <a:rPr lang="en-US" sz="4400" dirty="0" err="1"/>
              <a:t>em</a:t>
            </a:r>
            <a:r>
              <a:rPr lang="en-US" sz="4400" dirty="0"/>
              <a:t> </a:t>
            </a:r>
            <a:r>
              <a:rPr lang="en-US" sz="4400" dirty="0" err="1"/>
              <a:t>Relação</a:t>
            </a:r>
            <a:r>
              <a:rPr lang="en-US" sz="4400" dirty="0"/>
              <a:t> à </a:t>
            </a:r>
            <a:r>
              <a:rPr lang="en-US" sz="4400" dirty="0" err="1"/>
              <a:t>Sobrevivência</a:t>
            </a:r>
            <a:r>
              <a:rPr lang="en-US" sz="4400" dirty="0"/>
              <a:t> </a:t>
            </a:r>
            <a:r>
              <a:rPr lang="en-US" dirty="0"/>
              <a:t>(</a:t>
            </a:r>
            <a:r>
              <a:rPr lang="en-US" dirty="0" err="1"/>
              <a:t>revisto</a:t>
            </a:r>
            <a:r>
              <a:rPr lang="en-US" dirty="0"/>
              <a:t>)</a:t>
            </a:r>
          </a:p>
        </p:txBody>
      </p:sp>
      <p:sp>
        <p:nvSpPr>
          <p:cNvPr id="3" name="Content Placeholder 2">
            <a:extLst>
              <a:ext uri="{FF2B5EF4-FFF2-40B4-BE49-F238E27FC236}">
                <a16:creationId xmlns:a16="http://schemas.microsoft.com/office/drawing/2014/main" id="{39A9D64C-50A3-5303-BF18-39AA3BB3EF1C}"/>
              </a:ext>
            </a:extLst>
          </p:cNvPr>
          <p:cNvSpPr>
            <a:spLocks noGrp="1"/>
          </p:cNvSpPr>
          <p:nvPr>
            <p:ph sz="half" idx="1"/>
          </p:nvPr>
        </p:nvSpPr>
        <p:spPr>
          <a:xfrm>
            <a:off x="256032" y="1153303"/>
            <a:ext cx="7372877" cy="4618298"/>
          </a:xfrm>
        </p:spPr>
        <p:txBody>
          <a:bodyPr>
            <a:normAutofit fontScale="92500"/>
          </a:bodyPr>
          <a:lstStyle/>
          <a:p>
            <a:r>
              <a:rPr lang="en-US" dirty="0" err="1"/>
              <a:t>Lembra</a:t>
            </a:r>
            <a:r>
              <a:rPr lang="en-US" dirty="0"/>
              <a:t> </a:t>
            </a:r>
            <a:r>
              <a:rPr lang="en-US" dirty="0" err="1"/>
              <a:t>desses</a:t>
            </a:r>
            <a:r>
              <a:rPr lang="en-US" dirty="0"/>
              <a:t> </a:t>
            </a:r>
            <a:r>
              <a:rPr lang="en-US" dirty="0" err="1"/>
              <a:t>gráficos</a:t>
            </a:r>
            <a:r>
              <a:rPr lang="en-US" dirty="0"/>
              <a:t> </a:t>
            </a:r>
            <a:r>
              <a:rPr lang="en-US" dirty="0" err="1"/>
              <a:t>mostrando</a:t>
            </a:r>
            <a:r>
              <a:rPr lang="en-US" dirty="0"/>
              <a:t> a </a:t>
            </a:r>
            <a:r>
              <a:rPr lang="en-US" dirty="0" err="1"/>
              <a:t>sensibilidade</a:t>
            </a:r>
            <a:r>
              <a:rPr lang="en-US" dirty="0"/>
              <a:t> do </a:t>
            </a:r>
            <a:r>
              <a:rPr lang="en-US" dirty="0" err="1"/>
              <a:t>lucro</a:t>
            </a:r>
            <a:r>
              <a:rPr lang="en-US" dirty="0"/>
              <a:t> </a:t>
            </a:r>
            <a:r>
              <a:rPr lang="en-US" dirty="0" err="1"/>
              <a:t>em</a:t>
            </a:r>
            <a:r>
              <a:rPr lang="en-US" dirty="0"/>
              <a:t> </a:t>
            </a:r>
            <a:r>
              <a:rPr lang="en-US" dirty="0" err="1"/>
              <a:t>relação</a:t>
            </a:r>
            <a:r>
              <a:rPr lang="en-US" dirty="0"/>
              <a:t> </a:t>
            </a:r>
            <a:r>
              <a:rPr lang="en-US" dirty="0" err="1"/>
              <a:t>ao</a:t>
            </a:r>
            <a:r>
              <a:rPr lang="en-US" dirty="0"/>
              <a:t> </a:t>
            </a:r>
            <a:r>
              <a:rPr lang="en-US" dirty="0" err="1"/>
              <a:t>custo</a:t>
            </a:r>
            <a:r>
              <a:rPr lang="en-US" dirty="0"/>
              <a:t> das </a:t>
            </a:r>
            <a:r>
              <a:rPr lang="en-US" dirty="0" err="1"/>
              <a:t>rações</a:t>
            </a:r>
            <a:r>
              <a:rPr lang="en-US" dirty="0"/>
              <a:t>?  </a:t>
            </a:r>
          </a:p>
          <a:p>
            <a:r>
              <a:rPr lang="en-US" dirty="0"/>
              <a:t>Esses </a:t>
            </a:r>
            <a:r>
              <a:rPr lang="en-US" dirty="0" err="1"/>
              <a:t>gráficos</a:t>
            </a:r>
            <a:r>
              <a:rPr lang="en-US" dirty="0"/>
              <a:t> </a:t>
            </a:r>
            <a:r>
              <a:rPr lang="en-US" dirty="0" err="1"/>
              <a:t>assumem</a:t>
            </a:r>
            <a:r>
              <a:rPr lang="en-US" dirty="0"/>
              <a:t> que </a:t>
            </a:r>
            <a:r>
              <a:rPr lang="en-US" dirty="0" err="1"/>
              <a:t>rações</a:t>
            </a:r>
            <a:r>
              <a:rPr lang="en-US" dirty="0"/>
              <a:t> mais </a:t>
            </a:r>
            <a:r>
              <a:rPr lang="en-US" dirty="0" err="1"/>
              <a:t>baratas</a:t>
            </a:r>
            <a:r>
              <a:rPr lang="en-US" dirty="0"/>
              <a:t> </a:t>
            </a:r>
            <a:r>
              <a:rPr lang="en-US" dirty="0" err="1"/>
              <a:t>apresentem</a:t>
            </a:r>
            <a:r>
              <a:rPr lang="en-US" dirty="0"/>
              <a:t> a </a:t>
            </a:r>
            <a:r>
              <a:rPr lang="en-US" dirty="0" err="1"/>
              <a:t>mesma</a:t>
            </a:r>
            <a:r>
              <a:rPr lang="en-US" dirty="0"/>
              <a:t> taxa de </a:t>
            </a:r>
            <a:r>
              <a:rPr lang="en-US" dirty="0" err="1"/>
              <a:t>sobrevivência</a:t>
            </a:r>
            <a:r>
              <a:rPr lang="en-US" dirty="0"/>
              <a:t> do que </a:t>
            </a:r>
            <a:r>
              <a:rPr lang="en-US" dirty="0" err="1"/>
              <a:t>rações</a:t>
            </a:r>
            <a:r>
              <a:rPr lang="en-US" dirty="0"/>
              <a:t> mais </a:t>
            </a:r>
            <a:r>
              <a:rPr lang="en-US" dirty="0" err="1"/>
              <a:t>caras</a:t>
            </a:r>
            <a:r>
              <a:rPr lang="en-US" dirty="0"/>
              <a:t> de </a:t>
            </a:r>
            <a:r>
              <a:rPr lang="en-US" dirty="0" err="1"/>
              <a:t>alta</a:t>
            </a:r>
            <a:r>
              <a:rPr lang="en-US" dirty="0"/>
              <a:t> </a:t>
            </a:r>
            <a:r>
              <a:rPr lang="en-US" dirty="0" err="1"/>
              <a:t>qualidade</a:t>
            </a:r>
            <a:r>
              <a:rPr lang="en-US" dirty="0"/>
              <a:t>. </a:t>
            </a:r>
            <a:r>
              <a:rPr lang="en-US" dirty="0" err="1"/>
              <a:t>Contudo</a:t>
            </a:r>
            <a:r>
              <a:rPr lang="en-US" dirty="0"/>
              <a:t>, </a:t>
            </a:r>
            <a:r>
              <a:rPr lang="en-US" dirty="0" err="1"/>
              <a:t>sabemos</a:t>
            </a:r>
            <a:r>
              <a:rPr lang="en-US" dirty="0"/>
              <a:t> que </a:t>
            </a:r>
            <a:r>
              <a:rPr lang="en-US" dirty="0" err="1"/>
              <a:t>esse</a:t>
            </a:r>
            <a:r>
              <a:rPr lang="en-US" dirty="0"/>
              <a:t> </a:t>
            </a:r>
            <a:r>
              <a:rPr lang="en-US" dirty="0" err="1"/>
              <a:t>não</a:t>
            </a:r>
            <a:r>
              <a:rPr lang="en-US" dirty="0"/>
              <a:t> é o </a:t>
            </a:r>
            <a:r>
              <a:rPr lang="en-US" dirty="0" err="1"/>
              <a:t>caso</a:t>
            </a:r>
            <a:r>
              <a:rPr lang="en-US" dirty="0"/>
              <a:t>.</a:t>
            </a:r>
          </a:p>
          <a:p>
            <a:pPr marL="0" indent="0">
              <a:buNone/>
            </a:pPr>
            <a:endParaRPr lang="en-US" sz="1200" b="1" dirty="0"/>
          </a:p>
          <a:p>
            <a:pPr marL="0" indent="0">
              <a:buNone/>
            </a:pPr>
            <a:r>
              <a:rPr lang="en-US" b="1" u="sng" dirty="0" err="1"/>
              <a:t>Pergunta</a:t>
            </a:r>
            <a:r>
              <a:rPr lang="en-US" b="1" dirty="0"/>
              <a:t>:</a:t>
            </a:r>
          </a:p>
          <a:p>
            <a:pPr marL="0" indent="0">
              <a:buNone/>
            </a:pPr>
            <a:r>
              <a:rPr lang="en-US" b="1" dirty="0" err="1"/>
              <a:t>Quanto</a:t>
            </a:r>
            <a:r>
              <a:rPr lang="en-US" b="1" dirty="0"/>
              <a:t> a </a:t>
            </a:r>
            <a:r>
              <a:rPr lang="en-US" b="1" dirty="0" err="1"/>
              <a:t>sobrevivência</a:t>
            </a:r>
            <a:r>
              <a:rPr lang="en-US" b="1" dirty="0"/>
              <a:t> </a:t>
            </a:r>
            <a:r>
              <a:rPr lang="en-US" b="1" dirty="0" err="1"/>
              <a:t>precisa</a:t>
            </a:r>
            <a:r>
              <a:rPr lang="en-US" b="1" dirty="0"/>
              <a:t> diminuir para </a:t>
            </a:r>
            <a:r>
              <a:rPr lang="en-US" b="1" dirty="0" err="1"/>
              <a:t>zerar</a:t>
            </a:r>
            <a:r>
              <a:rPr lang="en-US" b="1" dirty="0"/>
              <a:t> (</a:t>
            </a:r>
            <a:r>
              <a:rPr lang="en-US" b="1" dirty="0" err="1"/>
              <a:t>empatar</a:t>
            </a:r>
            <a:r>
              <a:rPr lang="en-US" b="1" dirty="0"/>
              <a:t>) o </a:t>
            </a:r>
            <a:r>
              <a:rPr lang="en-US" b="1" dirty="0" err="1"/>
              <a:t>lucro</a:t>
            </a:r>
            <a:r>
              <a:rPr lang="en-US" b="1" dirty="0"/>
              <a:t> </a:t>
            </a:r>
            <a:r>
              <a:rPr lang="en-US" b="1" dirty="0" err="1"/>
              <a:t>obtido</a:t>
            </a:r>
            <a:r>
              <a:rPr lang="en-US" b="1" dirty="0"/>
              <a:t> </a:t>
            </a:r>
            <a:r>
              <a:rPr lang="en-US" b="1" dirty="0" err="1"/>
              <a:t>ao</a:t>
            </a:r>
            <a:r>
              <a:rPr lang="en-US" b="1" dirty="0"/>
              <a:t> </a:t>
            </a:r>
            <a:r>
              <a:rPr lang="en-US" b="1" dirty="0" err="1"/>
              <a:t>reduzir</a:t>
            </a:r>
            <a:r>
              <a:rPr lang="en-US" b="1" dirty="0"/>
              <a:t> custos com </a:t>
            </a:r>
            <a:r>
              <a:rPr lang="en-US" b="1" dirty="0" err="1"/>
              <a:t>alimentação</a:t>
            </a:r>
            <a:r>
              <a:rPr lang="en-US" b="1" dirty="0"/>
              <a:t>?</a:t>
            </a:r>
          </a:p>
        </p:txBody>
      </p:sp>
      <p:pic>
        <p:nvPicPr>
          <p:cNvPr id="5" name="Content Placeholder 4">
            <a:extLst>
              <a:ext uri="{FF2B5EF4-FFF2-40B4-BE49-F238E27FC236}">
                <a16:creationId xmlns:a16="http://schemas.microsoft.com/office/drawing/2014/main" id="{1A8722FB-EA5B-43B2-F2A3-D682D3C3D2F4}"/>
              </a:ext>
            </a:extLst>
          </p:cNvPr>
          <p:cNvPicPr>
            <a:picLocks noGrp="1" noChangeAspect="1"/>
          </p:cNvPicPr>
          <p:nvPr>
            <p:ph sz="half" idx="2"/>
          </p:nvPr>
        </p:nvPicPr>
        <p:blipFill>
          <a:blip r:embed="rId3"/>
          <a:stretch>
            <a:fillRect/>
          </a:stretch>
        </p:blipFill>
        <p:spPr>
          <a:xfrm>
            <a:off x="7628909" y="1213105"/>
            <a:ext cx="4198592" cy="2376388"/>
          </a:xfrm>
          <a:prstGeom prst="rect">
            <a:avLst/>
          </a:prstGeom>
        </p:spPr>
      </p:pic>
      <p:pic>
        <p:nvPicPr>
          <p:cNvPr id="6" name="Picture 5">
            <a:extLst>
              <a:ext uri="{FF2B5EF4-FFF2-40B4-BE49-F238E27FC236}">
                <a16:creationId xmlns:a16="http://schemas.microsoft.com/office/drawing/2014/main" id="{38B30F0E-676C-4217-E36F-966841FF7533}"/>
              </a:ext>
            </a:extLst>
          </p:cNvPr>
          <p:cNvPicPr>
            <a:picLocks noChangeAspect="1"/>
          </p:cNvPicPr>
          <p:nvPr/>
        </p:nvPicPr>
        <p:blipFill>
          <a:blip r:embed="rId4"/>
          <a:stretch>
            <a:fillRect/>
          </a:stretch>
        </p:blipFill>
        <p:spPr>
          <a:xfrm>
            <a:off x="7628909" y="3639419"/>
            <a:ext cx="4198592" cy="2473461"/>
          </a:xfrm>
          <a:prstGeom prst="rect">
            <a:avLst/>
          </a:prstGeom>
        </p:spPr>
      </p:pic>
    </p:spTree>
    <p:extLst>
      <p:ext uri="{BB962C8B-B14F-4D97-AF65-F5344CB8AC3E}">
        <p14:creationId xmlns:p14="http://schemas.microsoft.com/office/powerpoint/2010/main" val="117299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3C34-5F07-530B-06F3-A7B1A99A091E}"/>
              </a:ext>
            </a:extLst>
          </p:cNvPr>
          <p:cNvSpPr>
            <a:spLocks noGrp="1"/>
          </p:cNvSpPr>
          <p:nvPr>
            <p:ph type="title"/>
          </p:nvPr>
        </p:nvSpPr>
        <p:spPr>
          <a:xfrm>
            <a:off x="1219200" y="365126"/>
            <a:ext cx="10777727" cy="1253361"/>
          </a:xfrm>
        </p:spPr>
        <p:txBody>
          <a:bodyPr>
            <a:normAutofit fontScale="90000"/>
          </a:bodyPr>
          <a:lstStyle/>
          <a:p>
            <a:r>
              <a:rPr lang="en-US" dirty="0" err="1"/>
              <a:t>Comparação</a:t>
            </a:r>
            <a:r>
              <a:rPr lang="en-US" dirty="0"/>
              <a:t> da </a:t>
            </a:r>
            <a:r>
              <a:rPr lang="en-US" dirty="0" err="1"/>
              <a:t>Sensibilidade</a:t>
            </a:r>
            <a:r>
              <a:rPr lang="en-US" dirty="0"/>
              <a:t> do </a:t>
            </a:r>
            <a:r>
              <a:rPr lang="en-US" dirty="0" err="1"/>
              <a:t>Lucro</a:t>
            </a:r>
            <a:r>
              <a:rPr lang="en-US" dirty="0"/>
              <a:t> à </a:t>
            </a:r>
            <a:r>
              <a:rPr lang="en-US" dirty="0" err="1"/>
              <a:t>Redução</a:t>
            </a:r>
            <a:r>
              <a:rPr lang="en-US" dirty="0"/>
              <a:t> dos </a:t>
            </a:r>
            <a:r>
              <a:rPr lang="en-US" dirty="0" err="1"/>
              <a:t>Preços</a:t>
            </a:r>
            <a:r>
              <a:rPr lang="en-US" dirty="0"/>
              <a:t> das </a:t>
            </a:r>
            <a:r>
              <a:rPr lang="en-US" dirty="0" err="1"/>
              <a:t>Rações</a:t>
            </a:r>
            <a:r>
              <a:rPr lang="en-US" dirty="0"/>
              <a:t> e à </a:t>
            </a:r>
            <a:r>
              <a:rPr lang="en-US" dirty="0" err="1"/>
              <a:t>Sobrevivência</a:t>
            </a:r>
            <a:endParaRPr lang="en-US" dirty="0"/>
          </a:p>
        </p:txBody>
      </p:sp>
      <p:graphicFrame>
        <p:nvGraphicFramePr>
          <p:cNvPr id="4" name="Content Placeholder 3">
            <a:extLst>
              <a:ext uri="{FF2B5EF4-FFF2-40B4-BE49-F238E27FC236}">
                <a16:creationId xmlns:a16="http://schemas.microsoft.com/office/drawing/2014/main" id="{F8CF42BD-A4C6-D225-2A22-210C92BD1CAE}"/>
              </a:ext>
            </a:extLst>
          </p:cNvPr>
          <p:cNvGraphicFramePr>
            <a:graphicFrameLocks noGrp="1"/>
          </p:cNvGraphicFramePr>
          <p:nvPr>
            <p:ph sz="half" idx="1"/>
            <p:extLst>
              <p:ext uri="{D42A27DB-BD31-4B8C-83A1-F6EECF244321}">
                <p14:modId xmlns:p14="http://schemas.microsoft.com/office/powerpoint/2010/main" val="2494038005"/>
              </p:ext>
            </p:extLst>
          </p:nvPr>
        </p:nvGraphicFramePr>
        <p:xfrm>
          <a:off x="1563624" y="2091559"/>
          <a:ext cx="10433303" cy="4111349"/>
        </p:xfrm>
        <a:graphic>
          <a:graphicData uri="http://schemas.openxmlformats.org/drawingml/2006/table">
            <a:tbl>
              <a:tblPr bandRow="1">
                <a:tableStyleId>{8FD4443E-F989-4FC4-A0C8-D5A2AF1F390B}</a:tableStyleId>
              </a:tblPr>
              <a:tblGrid>
                <a:gridCol w="2089366">
                  <a:extLst>
                    <a:ext uri="{9D8B030D-6E8A-4147-A177-3AD203B41FA5}">
                      <a16:colId xmlns:a16="http://schemas.microsoft.com/office/drawing/2014/main" val="4034634869"/>
                    </a:ext>
                  </a:extLst>
                </a:gridCol>
                <a:gridCol w="1388401">
                  <a:extLst>
                    <a:ext uri="{9D8B030D-6E8A-4147-A177-3AD203B41FA5}">
                      <a16:colId xmlns:a16="http://schemas.microsoft.com/office/drawing/2014/main" val="1261714753"/>
                    </a:ext>
                  </a:extLst>
                </a:gridCol>
                <a:gridCol w="1738884">
                  <a:extLst>
                    <a:ext uri="{9D8B030D-6E8A-4147-A177-3AD203B41FA5}">
                      <a16:colId xmlns:a16="http://schemas.microsoft.com/office/drawing/2014/main" val="2646728589"/>
                    </a:ext>
                  </a:extLst>
                </a:gridCol>
                <a:gridCol w="1738884">
                  <a:extLst>
                    <a:ext uri="{9D8B030D-6E8A-4147-A177-3AD203B41FA5}">
                      <a16:colId xmlns:a16="http://schemas.microsoft.com/office/drawing/2014/main" val="2318136498"/>
                    </a:ext>
                  </a:extLst>
                </a:gridCol>
                <a:gridCol w="1738884">
                  <a:extLst>
                    <a:ext uri="{9D8B030D-6E8A-4147-A177-3AD203B41FA5}">
                      <a16:colId xmlns:a16="http://schemas.microsoft.com/office/drawing/2014/main" val="3840001681"/>
                    </a:ext>
                  </a:extLst>
                </a:gridCol>
                <a:gridCol w="1738884">
                  <a:extLst>
                    <a:ext uri="{9D8B030D-6E8A-4147-A177-3AD203B41FA5}">
                      <a16:colId xmlns:a16="http://schemas.microsoft.com/office/drawing/2014/main" val="1018419229"/>
                    </a:ext>
                  </a:extLst>
                </a:gridCol>
              </a:tblGrid>
              <a:tr h="412257">
                <a:tc rowSpan="2">
                  <a:txBody>
                    <a:bodyPr/>
                    <a:lstStyle/>
                    <a:p>
                      <a:pPr algn="ctr" fontAlgn="ctr"/>
                      <a:r>
                        <a:rPr lang="en-US" sz="2000" b="1" u="none" strike="noStrike" dirty="0" err="1">
                          <a:solidFill>
                            <a:schemeClr val="tx1"/>
                          </a:solidFill>
                          <a:effectLst/>
                        </a:rPr>
                        <a:t>Preço</a:t>
                      </a:r>
                      <a:r>
                        <a:rPr lang="en-US" sz="2000" b="1" u="none" strike="noStrike" dirty="0">
                          <a:solidFill>
                            <a:schemeClr val="tx1"/>
                          </a:solidFill>
                          <a:effectLst/>
                        </a:rPr>
                        <a:t> </a:t>
                      </a:r>
                      <a:r>
                        <a:rPr lang="en-US" sz="2000" b="1" u="none" strike="noStrike" dirty="0" err="1">
                          <a:solidFill>
                            <a:schemeClr val="tx1"/>
                          </a:solidFill>
                          <a:effectLst/>
                        </a:rPr>
                        <a:t>Médio</a:t>
                      </a:r>
                      <a:r>
                        <a:rPr lang="en-US" sz="2000" b="1" u="none" strike="noStrike" dirty="0">
                          <a:solidFill>
                            <a:schemeClr val="tx1"/>
                          </a:solidFill>
                          <a:effectLst/>
                        </a:rPr>
                        <a:t> das </a:t>
                      </a:r>
                      <a:r>
                        <a:rPr lang="en-US" sz="2000" b="1" u="none" strike="noStrike" dirty="0" err="1">
                          <a:solidFill>
                            <a:schemeClr val="tx1"/>
                          </a:solidFill>
                          <a:effectLst/>
                        </a:rPr>
                        <a:t>Rações</a:t>
                      </a:r>
                      <a:br>
                        <a:rPr lang="en-US" sz="2000" b="1" u="none" strike="noStrike" dirty="0">
                          <a:solidFill>
                            <a:schemeClr val="tx1"/>
                          </a:solidFill>
                          <a:effectLst/>
                        </a:rPr>
                      </a:br>
                      <a:r>
                        <a:rPr lang="en-US" sz="2000" b="1" u="none" strike="noStrike" dirty="0">
                          <a:solidFill>
                            <a:schemeClr val="tx1"/>
                          </a:solidFill>
                          <a:effectLst/>
                        </a:rPr>
                        <a:t>($/kg)</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2000" b="1" u="none" strike="noStrike" dirty="0">
                          <a:solidFill>
                            <a:schemeClr val="tx1"/>
                          </a:solidFill>
                          <a:effectLst/>
                        </a:rPr>
                        <a:t>Percentual da </a:t>
                      </a:r>
                      <a:r>
                        <a:rPr lang="en-US" sz="2000" b="1" u="none" strike="noStrike" dirty="0" err="1">
                          <a:solidFill>
                            <a:schemeClr val="tx1"/>
                          </a:solidFill>
                          <a:effectLst/>
                        </a:rPr>
                        <a:t>redução</a:t>
                      </a:r>
                      <a:r>
                        <a:rPr lang="en-US" sz="2000" b="1" u="none" strike="noStrike" dirty="0">
                          <a:solidFill>
                            <a:schemeClr val="tx1"/>
                          </a:solidFill>
                          <a:effectLst/>
                        </a:rPr>
                        <a:t> de </a:t>
                      </a:r>
                      <a:r>
                        <a:rPr lang="en-US" sz="2000" b="1" u="none" strike="noStrike" dirty="0" err="1">
                          <a:solidFill>
                            <a:schemeClr val="tx1"/>
                          </a:solidFill>
                          <a:effectLst/>
                        </a:rPr>
                        <a:t>custo</a:t>
                      </a:r>
                      <a:r>
                        <a:rPr lang="en-US" sz="2000" b="1" u="none" strike="noStrike" dirty="0">
                          <a:solidFill>
                            <a:schemeClr val="tx1"/>
                          </a:solidFill>
                          <a:effectLst/>
                        </a:rPr>
                        <a:t> das </a:t>
                      </a:r>
                      <a:r>
                        <a:rPr lang="en-US" sz="2000" b="1" u="none" strike="noStrike" dirty="0" err="1">
                          <a:solidFill>
                            <a:schemeClr val="tx1"/>
                          </a:solidFill>
                          <a:effectLst/>
                        </a:rPr>
                        <a:t>rações</a:t>
                      </a:r>
                      <a:r>
                        <a:rPr lang="en-US" sz="2000" b="1" u="none" strike="noStrike" dirty="0">
                          <a:solidFill>
                            <a:schemeClr val="tx1"/>
                          </a:solidFill>
                          <a:effectLst/>
                        </a:rPr>
                        <a:t>*</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2000" b="1" u="none" strike="noStrike" dirty="0">
                          <a:solidFill>
                            <a:schemeClr val="tx1"/>
                          </a:solidFill>
                          <a:effectLst/>
                        </a:rPr>
                        <a:t>PL </a:t>
                      </a:r>
                      <a:r>
                        <a:rPr lang="en-US" sz="2000" b="1" u="none" strike="noStrike" dirty="0" err="1">
                          <a:solidFill>
                            <a:schemeClr val="tx1"/>
                          </a:solidFill>
                          <a:effectLst/>
                        </a:rPr>
                        <a:t>Preço</a:t>
                      </a:r>
                      <a:r>
                        <a:rPr lang="en-US" sz="2000" b="1" u="none" strike="noStrike" dirty="0">
                          <a:solidFill>
                            <a:schemeClr val="tx1"/>
                          </a:solidFill>
                          <a:effectLst/>
                        </a:rPr>
                        <a:t> = $3.00 / </a:t>
                      </a:r>
                      <a:r>
                        <a:rPr lang="en-US" sz="2000" b="1" u="none" strike="noStrike" dirty="0" err="1">
                          <a:solidFill>
                            <a:schemeClr val="tx1"/>
                          </a:solidFill>
                          <a:effectLst/>
                        </a:rPr>
                        <a:t>milheiro</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u="none" strike="noStrike" dirty="0">
                          <a:solidFill>
                            <a:schemeClr val="tx1"/>
                          </a:solidFill>
                          <a:effectLst/>
                        </a:rPr>
                        <a:t>PL </a:t>
                      </a:r>
                      <a:r>
                        <a:rPr lang="en-US" sz="2000" b="1" u="none" strike="noStrike" dirty="0" err="1">
                          <a:solidFill>
                            <a:schemeClr val="tx1"/>
                          </a:solidFill>
                          <a:effectLst/>
                        </a:rPr>
                        <a:t>Preço</a:t>
                      </a:r>
                      <a:r>
                        <a:rPr lang="en-US" sz="2000" b="1" u="none" strike="noStrike" dirty="0">
                          <a:solidFill>
                            <a:schemeClr val="tx1"/>
                          </a:solidFill>
                          <a:effectLst/>
                        </a:rPr>
                        <a:t> = $2.00 / </a:t>
                      </a:r>
                      <a:r>
                        <a:rPr lang="en-US" sz="2000" b="1" u="none" strike="noStrike" dirty="0" err="1">
                          <a:solidFill>
                            <a:schemeClr val="tx1"/>
                          </a:solidFill>
                          <a:effectLst/>
                        </a:rPr>
                        <a:t>milheiro</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250681874"/>
                  </a:ext>
                </a:extLst>
              </a:tr>
              <a:tr h="885679">
                <a:tc vMerge="1">
                  <a:txBody>
                    <a:bodyPr/>
                    <a:lstStyle/>
                    <a:p>
                      <a:endParaRPr lang="en-US"/>
                    </a:p>
                  </a:txBody>
                  <a:tcPr/>
                </a:tc>
                <a:tc vMerge="1">
                  <a:txBody>
                    <a:bodyPr/>
                    <a:lstStyle/>
                    <a:p>
                      <a:endParaRPr lang="en-US"/>
                    </a:p>
                  </a:txBody>
                  <a:tcPr/>
                </a:tc>
                <a:tc>
                  <a:txBody>
                    <a:bodyPr/>
                    <a:lstStyle/>
                    <a:p>
                      <a:pPr algn="ctr" fontAlgn="ctr"/>
                      <a:r>
                        <a:rPr lang="en-US" sz="2000" b="1" u="none" strike="noStrike" dirty="0" err="1">
                          <a:solidFill>
                            <a:schemeClr val="tx1"/>
                          </a:solidFill>
                          <a:effectLst/>
                        </a:rPr>
                        <a:t>Aumento</a:t>
                      </a:r>
                      <a:r>
                        <a:rPr lang="en-US" sz="2000" b="1" u="none" strike="noStrike" dirty="0">
                          <a:solidFill>
                            <a:schemeClr val="tx1"/>
                          </a:solidFill>
                          <a:effectLst/>
                        </a:rPr>
                        <a:t> </a:t>
                      </a:r>
                      <a:r>
                        <a:rPr lang="en-US" sz="2000" b="1" u="none" strike="noStrike" dirty="0" err="1">
                          <a:solidFill>
                            <a:schemeClr val="tx1"/>
                          </a:solidFill>
                          <a:effectLst/>
                        </a:rPr>
                        <a:t>máximo</a:t>
                      </a:r>
                      <a:r>
                        <a:rPr lang="en-US" sz="2000" b="1" u="none" strike="noStrike" dirty="0">
                          <a:solidFill>
                            <a:schemeClr val="tx1"/>
                          </a:solidFill>
                          <a:effectLst/>
                        </a:rPr>
                        <a:t> </a:t>
                      </a:r>
                      <a:r>
                        <a:rPr lang="en-US" sz="2000" b="1" u="none" strike="noStrike" dirty="0" err="1">
                          <a:solidFill>
                            <a:schemeClr val="tx1"/>
                          </a:solidFill>
                          <a:effectLst/>
                        </a:rPr>
                        <a:t>potencial</a:t>
                      </a:r>
                      <a:r>
                        <a:rPr lang="en-US" sz="2000" b="1" u="none" strike="noStrike" dirty="0">
                          <a:solidFill>
                            <a:schemeClr val="tx1"/>
                          </a:solidFill>
                          <a:effectLst/>
                        </a:rPr>
                        <a:t> de </a:t>
                      </a:r>
                      <a:r>
                        <a:rPr lang="en-US" sz="2000" b="1" u="none" strike="noStrike" dirty="0" err="1">
                          <a:solidFill>
                            <a:schemeClr val="tx1"/>
                          </a:solidFill>
                          <a:effectLst/>
                        </a:rPr>
                        <a:t>lucro</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2000" b="1" u="none" strike="noStrike" dirty="0">
                          <a:solidFill>
                            <a:schemeClr val="tx1"/>
                          </a:solidFill>
                          <a:effectLst/>
                        </a:rPr>
                        <a:t>Declínio </a:t>
                      </a:r>
                      <a:r>
                        <a:rPr lang="pt-BR" sz="2000" b="1" u="none" strike="noStrike" dirty="0" err="1">
                          <a:solidFill>
                            <a:schemeClr val="tx1"/>
                          </a:solidFill>
                          <a:effectLst/>
                        </a:rPr>
                        <a:t>dasobrevivência</a:t>
                      </a:r>
                      <a:r>
                        <a:rPr lang="pt-BR" sz="2000" b="1" u="none" strike="noStrike" dirty="0">
                          <a:solidFill>
                            <a:schemeClr val="tx1"/>
                          </a:solidFill>
                          <a:effectLst/>
                        </a:rPr>
                        <a:t> para “empatar”</a:t>
                      </a:r>
                      <a:endParaRPr lang="en-US" sz="20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dirty="0" err="1">
                          <a:solidFill>
                            <a:schemeClr val="tx1"/>
                          </a:solidFill>
                          <a:effectLst/>
                        </a:rPr>
                        <a:t>Aumento</a:t>
                      </a:r>
                      <a:r>
                        <a:rPr lang="en-US" sz="2000" b="1" u="none" strike="noStrike" dirty="0">
                          <a:solidFill>
                            <a:schemeClr val="tx1"/>
                          </a:solidFill>
                          <a:effectLst/>
                        </a:rPr>
                        <a:t> </a:t>
                      </a:r>
                      <a:r>
                        <a:rPr lang="en-US" sz="2000" b="1" u="none" strike="noStrike" dirty="0" err="1">
                          <a:solidFill>
                            <a:schemeClr val="tx1"/>
                          </a:solidFill>
                          <a:effectLst/>
                        </a:rPr>
                        <a:t>máximo</a:t>
                      </a:r>
                      <a:r>
                        <a:rPr lang="en-US" sz="2000" b="1" u="none" strike="noStrike" dirty="0">
                          <a:solidFill>
                            <a:schemeClr val="tx1"/>
                          </a:solidFill>
                          <a:effectLst/>
                        </a:rPr>
                        <a:t> </a:t>
                      </a:r>
                      <a:r>
                        <a:rPr lang="en-US" sz="2000" b="1" u="none" strike="noStrike" dirty="0" err="1">
                          <a:solidFill>
                            <a:schemeClr val="tx1"/>
                          </a:solidFill>
                          <a:effectLst/>
                        </a:rPr>
                        <a:t>potencial</a:t>
                      </a:r>
                      <a:r>
                        <a:rPr lang="en-US" sz="2000" b="1" u="none" strike="noStrike" dirty="0">
                          <a:solidFill>
                            <a:schemeClr val="tx1"/>
                          </a:solidFill>
                          <a:effectLst/>
                        </a:rPr>
                        <a:t> de </a:t>
                      </a:r>
                      <a:r>
                        <a:rPr lang="en-US" sz="2000" b="1" u="none" strike="noStrike" dirty="0" err="1">
                          <a:solidFill>
                            <a:schemeClr val="tx1"/>
                          </a:solidFill>
                          <a:effectLst/>
                        </a:rPr>
                        <a:t>lucro</a:t>
                      </a:r>
                      <a:endParaRPr lang="en-US" sz="2000" b="1" i="0" u="none" strike="noStrike" dirty="0">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2000" b="1" u="none" strike="noStrike" dirty="0">
                          <a:solidFill>
                            <a:schemeClr val="tx1"/>
                          </a:solidFill>
                          <a:effectLst/>
                        </a:rPr>
                        <a:t>Declínio </a:t>
                      </a:r>
                      <a:r>
                        <a:rPr lang="pt-BR" sz="2000" b="1" u="none" strike="noStrike" dirty="0" err="1">
                          <a:solidFill>
                            <a:schemeClr val="tx1"/>
                          </a:solidFill>
                          <a:effectLst/>
                        </a:rPr>
                        <a:t>dasobrevivência</a:t>
                      </a:r>
                      <a:r>
                        <a:rPr lang="pt-BR" sz="2000" b="1" u="none" strike="noStrike" dirty="0">
                          <a:solidFill>
                            <a:schemeClr val="tx1"/>
                          </a:solidFill>
                          <a:effectLst/>
                        </a:rPr>
                        <a:t> para “empatar”</a:t>
                      </a:r>
                      <a:endParaRPr lang="en-US" sz="20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0047015"/>
                  </a:ext>
                </a:extLst>
              </a:tr>
              <a:tr h="412257">
                <a:tc>
                  <a:txBody>
                    <a:bodyPr/>
                    <a:lstStyle/>
                    <a:p>
                      <a:pPr algn="ctr" fontAlgn="ctr"/>
                      <a:r>
                        <a:rPr lang="en-US" sz="2000" b="1" u="none" strike="noStrike" dirty="0">
                          <a:solidFill>
                            <a:schemeClr val="accent2">
                              <a:lumMod val="75000"/>
                            </a:schemeClr>
                          </a:solidFill>
                          <a:effectLst/>
                        </a:rPr>
                        <a:t>Base = $40/kg </a:t>
                      </a:r>
                      <a:endParaRPr lang="en-US" sz="2000" b="1" i="0" u="none" strike="noStrike" dirty="0">
                        <a:solidFill>
                          <a:schemeClr val="accent2">
                            <a:lumMod val="75000"/>
                          </a:schemeClr>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accent2">
                              <a:lumMod val="75000"/>
                            </a:schemeClr>
                          </a:solidFill>
                          <a:effectLst/>
                        </a:rPr>
                        <a:t>0%</a:t>
                      </a:r>
                      <a:endParaRPr lang="en-US" sz="2000" b="1" i="0" u="none" strike="noStrike">
                        <a:solidFill>
                          <a:schemeClr val="accent2">
                            <a:lumMod val="75000"/>
                          </a:schemeClr>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accent2">
                              <a:lumMod val="75000"/>
                            </a:schemeClr>
                          </a:solidFill>
                          <a:effectLst/>
                        </a:rPr>
                        <a:t>0.0%</a:t>
                      </a:r>
                      <a:endParaRPr lang="en-US" sz="2000" b="1" i="0" u="none" strike="noStrike">
                        <a:solidFill>
                          <a:schemeClr val="accent2">
                            <a:lumMod val="75000"/>
                          </a:schemeClr>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accent2">
                              <a:lumMod val="75000"/>
                            </a:schemeClr>
                          </a:solidFill>
                          <a:effectLst/>
                        </a:rPr>
                        <a:t>0.0%</a:t>
                      </a:r>
                      <a:endParaRPr lang="en-US" sz="2000" b="1" i="0" u="none" strike="noStrike">
                        <a:solidFill>
                          <a:schemeClr val="accent2">
                            <a:lumMod val="75000"/>
                          </a:schemeClr>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accent2">
                              <a:lumMod val="75000"/>
                            </a:schemeClr>
                          </a:solidFill>
                          <a:effectLst/>
                        </a:rPr>
                        <a:t>0.0%</a:t>
                      </a:r>
                      <a:endParaRPr lang="en-US" sz="2000" b="1" i="0" u="none" strike="noStrike">
                        <a:solidFill>
                          <a:schemeClr val="accent2">
                            <a:lumMod val="75000"/>
                          </a:schemeClr>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accent2">
                              <a:lumMod val="75000"/>
                            </a:schemeClr>
                          </a:solidFill>
                          <a:effectLst/>
                        </a:rPr>
                        <a:t>0.0%</a:t>
                      </a:r>
                      <a:endParaRPr lang="en-US" sz="2000" b="1" i="0" u="none" strike="noStrike">
                        <a:solidFill>
                          <a:schemeClr val="accent2">
                            <a:lumMod val="75000"/>
                          </a:schemeClr>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04479449"/>
                  </a:ext>
                </a:extLst>
              </a:tr>
              <a:tr h="412257">
                <a:tc>
                  <a:txBody>
                    <a:bodyPr/>
                    <a:lstStyle/>
                    <a:p>
                      <a:pPr algn="ctr" fontAlgn="ctr"/>
                      <a:r>
                        <a:rPr lang="en-US" sz="2000" b="1" u="none" strike="noStrike">
                          <a:solidFill>
                            <a:schemeClr val="tx1"/>
                          </a:solidFill>
                          <a:effectLst/>
                        </a:rPr>
                        <a:t>$36/kg</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-10%</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1.4%</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-0.4%</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5.7%</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-0.7%</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073268"/>
                  </a:ext>
                </a:extLst>
              </a:tr>
              <a:tr h="412257">
                <a:tc>
                  <a:txBody>
                    <a:bodyPr/>
                    <a:lstStyle/>
                    <a:p>
                      <a:pPr algn="ctr" fontAlgn="ctr"/>
                      <a:r>
                        <a:rPr lang="en-US" sz="2000" b="1" u="none" strike="noStrike">
                          <a:solidFill>
                            <a:schemeClr val="tx1"/>
                          </a:solidFill>
                          <a:effectLst/>
                        </a:rPr>
                        <a:t>$32/kg</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-20%</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2.7%</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-0.8%</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11.4%</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-1.3%</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02958227"/>
                  </a:ext>
                </a:extLst>
              </a:tr>
              <a:tr h="412257">
                <a:tc>
                  <a:txBody>
                    <a:bodyPr/>
                    <a:lstStyle/>
                    <a:p>
                      <a:pPr algn="ctr" fontAlgn="ctr"/>
                      <a:r>
                        <a:rPr lang="en-US" sz="2000" b="1" u="none" strike="noStrike">
                          <a:solidFill>
                            <a:schemeClr val="tx1"/>
                          </a:solidFill>
                          <a:effectLst/>
                        </a:rPr>
                        <a:t>$28/kg</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-30%</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4.1%</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-1.2%</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17.1%</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-2.0%</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597773"/>
                  </a:ext>
                </a:extLst>
              </a:tr>
              <a:tr h="412257">
                <a:tc>
                  <a:txBody>
                    <a:bodyPr/>
                    <a:lstStyle/>
                    <a:p>
                      <a:pPr algn="ctr" fontAlgn="ctr"/>
                      <a:r>
                        <a:rPr lang="en-US" sz="2000" b="1" u="none" strike="noStrike">
                          <a:solidFill>
                            <a:schemeClr val="tx1"/>
                          </a:solidFill>
                          <a:effectLst/>
                        </a:rPr>
                        <a:t>$24/kg</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-40%</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5.5%</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-1.6%</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22.8%</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b="1" u="none" strike="noStrike">
                          <a:solidFill>
                            <a:schemeClr val="tx1"/>
                          </a:solidFill>
                          <a:effectLst/>
                        </a:rPr>
                        <a:t>-2.6%</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551013"/>
                  </a:ext>
                </a:extLst>
              </a:tr>
              <a:tr h="412257">
                <a:tc>
                  <a:txBody>
                    <a:bodyPr/>
                    <a:lstStyle/>
                    <a:p>
                      <a:pPr algn="ctr" fontAlgn="ctr"/>
                      <a:r>
                        <a:rPr lang="en-US" sz="2000" b="1" u="none" strike="noStrike">
                          <a:solidFill>
                            <a:schemeClr val="tx1"/>
                          </a:solidFill>
                          <a:effectLst/>
                        </a:rPr>
                        <a:t>$20/kg</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-50%</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6.8%</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-2.0%</a:t>
                      </a:r>
                      <a:endParaRPr lang="en-US" sz="2000" b="1" i="0" u="none" strike="noStrike">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solidFill>
                            <a:schemeClr val="tx1"/>
                          </a:solidFill>
                          <a:effectLst/>
                        </a:rPr>
                        <a:t>28.5%</a:t>
                      </a:r>
                      <a:endParaRPr lang="en-US" sz="2000" b="1" i="0" u="none" strike="noStrike">
                        <a:solidFill>
                          <a:schemeClr val="tx1"/>
                        </a:solidFill>
                        <a:effectLst/>
                        <a:latin typeface="Arial" panose="020B0604020202020204" pitchFamily="34" charset="0"/>
                      </a:endParaRPr>
                    </a:p>
                  </a:txBody>
                  <a:tcPr marL="6350" marR="6350" marT="635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dirty="0">
                          <a:solidFill>
                            <a:schemeClr val="tx1"/>
                          </a:solidFill>
                          <a:effectLst/>
                        </a:rPr>
                        <a:t>-3.2%</a:t>
                      </a:r>
                      <a:endParaRPr lang="en-US" sz="2000" b="1" i="0" u="none" strike="noStrike" dirty="0">
                        <a:solidFill>
                          <a:schemeClr val="tx1"/>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2950807"/>
                  </a:ext>
                </a:extLst>
              </a:tr>
            </a:tbl>
          </a:graphicData>
        </a:graphic>
      </p:graphicFrame>
      <p:sp>
        <p:nvSpPr>
          <p:cNvPr id="3" name="TextBox 2">
            <a:extLst>
              <a:ext uri="{FF2B5EF4-FFF2-40B4-BE49-F238E27FC236}">
                <a16:creationId xmlns:a16="http://schemas.microsoft.com/office/drawing/2014/main" id="{71FF45DD-82E9-0C68-8EB7-4045330CBC49}"/>
              </a:ext>
            </a:extLst>
          </p:cNvPr>
          <p:cNvSpPr txBox="1"/>
          <p:nvPr/>
        </p:nvSpPr>
        <p:spPr>
          <a:xfrm>
            <a:off x="1563624" y="6275870"/>
            <a:ext cx="5367528" cy="400110"/>
          </a:xfrm>
          <a:prstGeom prst="rect">
            <a:avLst/>
          </a:prstGeom>
          <a:noFill/>
        </p:spPr>
        <p:txBody>
          <a:bodyPr wrap="square" rtlCol="0">
            <a:spAutoFit/>
          </a:bodyPr>
          <a:lstStyle/>
          <a:p>
            <a:r>
              <a:rPr lang="en-US" sz="2000" b="1" dirty="0"/>
              <a:t>* </a:t>
            </a:r>
            <a:r>
              <a:rPr lang="en-US" sz="2000" b="1" dirty="0" err="1"/>
              <a:t>Comparado</a:t>
            </a:r>
            <a:r>
              <a:rPr lang="en-US" sz="2000" b="1" dirty="0"/>
              <a:t> </a:t>
            </a:r>
            <a:r>
              <a:rPr lang="en-US" sz="2000" b="1" dirty="0" err="1"/>
              <a:t>ao</a:t>
            </a:r>
            <a:r>
              <a:rPr lang="en-US" sz="2000" b="1" dirty="0"/>
              <a:t> </a:t>
            </a:r>
            <a:r>
              <a:rPr lang="en-US" sz="2000" b="1" dirty="0" err="1"/>
              <a:t>custo</a:t>
            </a:r>
            <a:r>
              <a:rPr lang="en-US" sz="2000" b="1" dirty="0"/>
              <a:t> de </a:t>
            </a:r>
            <a:r>
              <a:rPr lang="en-US" sz="2000" b="1" dirty="0" err="1"/>
              <a:t>ração</a:t>
            </a:r>
            <a:r>
              <a:rPr lang="en-US" sz="2000" b="1" dirty="0"/>
              <a:t> a $40/kg</a:t>
            </a:r>
          </a:p>
        </p:txBody>
      </p:sp>
    </p:spTree>
    <p:extLst>
      <p:ext uri="{BB962C8B-B14F-4D97-AF65-F5344CB8AC3E}">
        <p14:creationId xmlns:p14="http://schemas.microsoft.com/office/powerpoint/2010/main" val="359701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BFEF-8D66-BFDF-7CE4-A53BDFEE2A7F}"/>
              </a:ext>
            </a:extLst>
          </p:cNvPr>
          <p:cNvSpPr>
            <a:spLocks noGrp="1"/>
          </p:cNvSpPr>
          <p:nvPr>
            <p:ph type="title"/>
          </p:nvPr>
        </p:nvSpPr>
        <p:spPr>
          <a:xfrm>
            <a:off x="0" y="126632"/>
            <a:ext cx="10515600" cy="884554"/>
          </a:xfrm>
        </p:spPr>
        <p:txBody>
          <a:bodyPr>
            <a:normAutofit fontScale="90000"/>
          </a:bodyPr>
          <a:lstStyle/>
          <a:p>
            <a:r>
              <a:rPr lang="en-US" dirty="0"/>
              <a:t>Por que a </a:t>
            </a:r>
            <a:r>
              <a:rPr lang="en-US" dirty="0" err="1"/>
              <a:t>lucratividade</a:t>
            </a:r>
            <a:r>
              <a:rPr lang="en-US" dirty="0"/>
              <a:t> é </a:t>
            </a:r>
            <a:r>
              <a:rPr lang="en-US" dirty="0" err="1"/>
              <a:t>menos</a:t>
            </a:r>
            <a:r>
              <a:rPr lang="en-US" dirty="0"/>
              <a:t> </a:t>
            </a:r>
            <a:r>
              <a:rPr lang="en-US" dirty="0" err="1"/>
              <a:t>sensível</a:t>
            </a:r>
            <a:r>
              <a:rPr lang="en-US" dirty="0"/>
              <a:t> </a:t>
            </a:r>
            <a:r>
              <a:rPr lang="en-US" dirty="0" err="1"/>
              <a:t>ao</a:t>
            </a:r>
            <a:r>
              <a:rPr lang="en-US" dirty="0"/>
              <a:t> </a:t>
            </a:r>
            <a:r>
              <a:rPr lang="en-US" dirty="0" err="1"/>
              <a:t>custo</a:t>
            </a:r>
            <a:r>
              <a:rPr lang="en-US" dirty="0"/>
              <a:t> das </a:t>
            </a:r>
            <a:r>
              <a:rPr lang="en-US" dirty="0" err="1"/>
              <a:t>rações</a:t>
            </a:r>
            <a:r>
              <a:rPr lang="en-US" dirty="0"/>
              <a:t> do que a </a:t>
            </a:r>
            <a:r>
              <a:rPr lang="en-US" dirty="0" err="1"/>
              <a:t>sobrevivência</a:t>
            </a:r>
            <a:r>
              <a:rPr lang="en-US" dirty="0"/>
              <a:t>?</a:t>
            </a:r>
          </a:p>
        </p:txBody>
      </p:sp>
      <p:sp>
        <p:nvSpPr>
          <p:cNvPr id="4" name="Content Placeholder 3">
            <a:extLst>
              <a:ext uri="{FF2B5EF4-FFF2-40B4-BE49-F238E27FC236}">
                <a16:creationId xmlns:a16="http://schemas.microsoft.com/office/drawing/2014/main" id="{4E438026-1095-E721-1849-03A53278E855}"/>
              </a:ext>
            </a:extLst>
          </p:cNvPr>
          <p:cNvSpPr>
            <a:spLocks noGrp="1"/>
          </p:cNvSpPr>
          <p:nvPr>
            <p:ph sz="half" idx="2"/>
          </p:nvPr>
        </p:nvSpPr>
        <p:spPr>
          <a:xfrm>
            <a:off x="613304" y="1687182"/>
            <a:ext cx="5482695" cy="525666"/>
          </a:xfrm>
        </p:spPr>
        <p:txBody>
          <a:bodyPr/>
          <a:lstStyle/>
          <a:p>
            <a:pPr marL="0" indent="0" algn="ctr">
              <a:buNone/>
            </a:pPr>
            <a:r>
              <a:rPr lang="en-US" dirty="0" err="1">
                <a:solidFill>
                  <a:schemeClr val="tx1"/>
                </a:solidFill>
              </a:rPr>
              <a:t>Custo</a:t>
            </a:r>
            <a:r>
              <a:rPr lang="en-US" dirty="0">
                <a:solidFill>
                  <a:schemeClr val="tx1"/>
                </a:solidFill>
              </a:rPr>
              <a:t> da </a:t>
            </a:r>
            <a:r>
              <a:rPr lang="en-US" dirty="0" err="1">
                <a:solidFill>
                  <a:schemeClr val="tx1"/>
                </a:solidFill>
              </a:rPr>
              <a:t>ração</a:t>
            </a:r>
            <a:r>
              <a:rPr lang="en-US" dirty="0">
                <a:solidFill>
                  <a:schemeClr val="tx1"/>
                </a:solidFill>
              </a:rPr>
              <a:t>= $40/kg</a:t>
            </a:r>
          </a:p>
        </p:txBody>
      </p:sp>
      <p:pic>
        <p:nvPicPr>
          <p:cNvPr id="8" name="Content Placeholder 7">
            <a:extLst>
              <a:ext uri="{FF2B5EF4-FFF2-40B4-BE49-F238E27FC236}">
                <a16:creationId xmlns:a16="http://schemas.microsoft.com/office/drawing/2014/main" id="{4715AF70-C0AC-C01A-E95B-B0090C2BED27}"/>
              </a:ext>
            </a:extLst>
          </p:cNvPr>
          <p:cNvPicPr>
            <a:picLocks noGrp="1" noChangeAspect="1"/>
          </p:cNvPicPr>
          <p:nvPr>
            <p:ph sz="half" idx="1"/>
          </p:nvPr>
        </p:nvPicPr>
        <p:blipFill rotWithShape="1">
          <a:blip r:embed="rId3"/>
          <a:srcRect l="5741" t="3745" r="4872" b="18719"/>
          <a:stretch/>
        </p:blipFill>
        <p:spPr>
          <a:xfrm>
            <a:off x="367862" y="2154621"/>
            <a:ext cx="5728137" cy="2890345"/>
          </a:xfrm>
          <a:prstGeom prst="rect">
            <a:avLst/>
          </a:prstGeom>
        </p:spPr>
      </p:pic>
      <p:sp>
        <p:nvSpPr>
          <p:cNvPr id="9" name="Content Placeholder 3">
            <a:extLst>
              <a:ext uri="{FF2B5EF4-FFF2-40B4-BE49-F238E27FC236}">
                <a16:creationId xmlns:a16="http://schemas.microsoft.com/office/drawing/2014/main" id="{EB426920-47D1-A5FF-A18B-9D40473725FE}"/>
              </a:ext>
            </a:extLst>
          </p:cNvPr>
          <p:cNvSpPr txBox="1">
            <a:spLocks/>
          </p:cNvSpPr>
          <p:nvPr/>
        </p:nvSpPr>
        <p:spPr>
          <a:xfrm>
            <a:off x="382078" y="5044966"/>
            <a:ext cx="5482695" cy="908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solidFill>
                  <a:schemeClr val="tx1"/>
                </a:solidFill>
              </a:rPr>
              <a:t>Porcentagens</a:t>
            </a:r>
            <a:r>
              <a:rPr lang="en-US" dirty="0">
                <a:solidFill>
                  <a:schemeClr val="tx1"/>
                </a:solidFill>
              </a:rPr>
              <a:t> </a:t>
            </a:r>
            <a:r>
              <a:rPr lang="en-US" dirty="0" err="1">
                <a:solidFill>
                  <a:schemeClr val="tx1"/>
                </a:solidFill>
              </a:rPr>
              <a:t>em</a:t>
            </a:r>
            <a:r>
              <a:rPr lang="en-US" dirty="0">
                <a:solidFill>
                  <a:schemeClr val="tx1"/>
                </a:solidFill>
              </a:rPr>
              <a:t> </a:t>
            </a:r>
            <a:r>
              <a:rPr lang="en-US" dirty="0" err="1">
                <a:solidFill>
                  <a:schemeClr val="tx1"/>
                </a:solidFill>
              </a:rPr>
              <a:t>relação</a:t>
            </a:r>
            <a:r>
              <a:rPr lang="en-US" dirty="0">
                <a:solidFill>
                  <a:schemeClr val="tx1"/>
                </a:solidFill>
              </a:rPr>
              <a:t> </a:t>
            </a:r>
            <a:r>
              <a:rPr lang="en-US" dirty="0" err="1">
                <a:solidFill>
                  <a:schemeClr val="tx1"/>
                </a:solidFill>
              </a:rPr>
              <a:t>ao</a:t>
            </a:r>
            <a:r>
              <a:rPr lang="en-US" dirty="0">
                <a:solidFill>
                  <a:schemeClr val="tx1"/>
                </a:solidFill>
              </a:rPr>
              <a:t> </a:t>
            </a:r>
            <a:r>
              <a:rPr lang="en-US" dirty="0" err="1">
                <a:solidFill>
                  <a:schemeClr val="tx1"/>
                </a:solidFill>
              </a:rPr>
              <a:t>custo</a:t>
            </a:r>
            <a:r>
              <a:rPr lang="en-US" dirty="0">
                <a:solidFill>
                  <a:schemeClr val="tx1"/>
                </a:solidFill>
              </a:rPr>
              <a:t> total da </a:t>
            </a:r>
            <a:r>
              <a:rPr lang="en-US" dirty="0" err="1">
                <a:solidFill>
                  <a:schemeClr val="tx1"/>
                </a:solidFill>
              </a:rPr>
              <a:t>produção</a:t>
            </a:r>
            <a:endParaRPr lang="en-US" dirty="0">
              <a:solidFill>
                <a:schemeClr val="tx1"/>
              </a:solidFill>
            </a:endParaRPr>
          </a:p>
        </p:txBody>
      </p:sp>
      <p:pic>
        <p:nvPicPr>
          <p:cNvPr id="10" name="Picture 9">
            <a:extLst>
              <a:ext uri="{FF2B5EF4-FFF2-40B4-BE49-F238E27FC236}">
                <a16:creationId xmlns:a16="http://schemas.microsoft.com/office/drawing/2014/main" id="{6605FD04-EDD6-0A32-F99A-2A12E1FD8BAE}"/>
              </a:ext>
            </a:extLst>
          </p:cNvPr>
          <p:cNvPicPr>
            <a:picLocks noChangeAspect="1"/>
          </p:cNvPicPr>
          <p:nvPr/>
        </p:nvPicPr>
        <p:blipFill rotWithShape="1">
          <a:blip r:embed="rId4"/>
          <a:srcRect l="3622" t="5093" r="6675" b="22189"/>
          <a:stretch/>
        </p:blipFill>
        <p:spPr>
          <a:xfrm>
            <a:off x="6327228" y="2343807"/>
            <a:ext cx="5728137" cy="2701159"/>
          </a:xfrm>
          <a:prstGeom prst="rect">
            <a:avLst/>
          </a:prstGeom>
        </p:spPr>
      </p:pic>
      <p:sp>
        <p:nvSpPr>
          <p:cNvPr id="12" name="Content Placeholder 3">
            <a:extLst>
              <a:ext uri="{FF2B5EF4-FFF2-40B4-BE49-F238E27FC236}">
                <a16:creationId xmlns:a16="http://schemas.microsoft.com/office/drawing/2014/main" id="{B76C45F5-1117-D1D0-066B-1E151D741CB8}"/>
              </a:ext>
            </a:extLst>
          </p:cNvPr>
          <p:cNvSpPr txBox="1">
            <a:spLocks/>
          </p:cNvSpPr>
          <p:nvPr/>
        </p:nvSpPr>
        <p:spPr>
          <a:xfrm>
            <a:off x="6095999" y="1687182"/>
            <a:ext cx="5482695" cy="525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solidFill>
                  <a:schemeClr val="tx1"/>
                </a:solidFill>
              </a:rPr>
              <a:t>Custo</a:t>
            </a:r>
            <a:r>
              <a:rPr lang="en-US" dirty="0">
                <a:solidFill>
                  <a:schemeClr val="tx1"/>
                </a:solidFill>
              </a:rPr>
              <a:t> da </a:t>
            </a:r>
            <a:r>
              <a:rPr lang="en-US" dirty="0" err="1">
                <a:solidFill>
                  <a:schemeClr val="tx1"/>
                </a:solidFill>
              </a:rPr>
              <a:t>ra</a:t>
            </a:r>
            <a:r>
              <a:rPr lang="pt-BR" dirty="0" err="1">
                <a:solidFill>
                  <a:schemeClr val="tx1"/>
                </a:solidFill>
              </a:rPr>
              <a:t>ção</a:t>
            </a:r>
            <a:r>
              <a:rPr lang="en-US" dirty="0">
                <a:solidFill>
                  <a:schemeClr val="tx1"/>
                </a:solidFill>
              </a:rPr>
              <a:t> = $20/kg</a:t>
            </a:r>
          </a:p>
        </p:txBody>
      </p:sp>
      <p:cxnSp>
        <p:nvCxnSpPr>
          <p:cNvPr id="18" name="Straight Connector 17">
            <a:extLst>
              <a:ext uri="{FF2B5EF4-FFF2-40B4-BE49-F238E27FC236}">
                <a16:creationId xmlns:a16="http://schemas.microsoft.com/office/drawing/2014/main" id="{94A85648-7BF3-C95A-AC08-D11E5713DA57}"/>
              </a:ext>
            </a:extLst>
          </p:cNvPr>
          <p:cNvCxnSpPr/>
          <p:nvPr/>
        </p:nvCxnSpPr>
        <p:spPr>
          <a:xfrm>
            <a:off x="6095999" y="1600200"/>
            <a:ext cx="76201" cy="3785616"/>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Content Placeholder 3">
            <a:extLst>
              <a:ext uri="{FF2B5EF4-FFF2-40B4-BE49-F238E27FC236}">
                <a16:creationId xmlns:a16="http://schemas.microsoft.com/office/drawing/2014/main" id="{C3374BC0-9C25-2E99-5529-C50A3E37F333}"/>
              </a:ext>
            </a:extLst>
          </p:cNvPr>
          <p:cNvSpPr txBox="1">
            <a:spLocks/>
          </p:cNvSpPr>
          <p:nvPr/>
        </p:nvSpPr>
        <p:spPr>
          <a:xfrm>
            <a:off x="6449948" y="5044965"/>
            <a:ext cx="5482695" cy="908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solidFill>
                  <a:schemeClr val="tx1"/>
                </a:solidFill>
              </a:rPr>
              <a:t>Porcentagens</a:t>
            </a:r>
            <a:r>
              <a:rPr lang="en-US" dirty="0">
                <a:solidFill>
                  <a:schemeClr val="tx1"/>
                </a:solidFill>
              </a:rPr>
              <a:t> </a:t>
            </a:r>
            <a:r>
              <a:rPr lang="en-US" dirty="0" err="1">
                <a:solidFill>
                  <a:schemeClr val="tx1"/>
                </a:solidFill>
              </a:rPr>
              <a:t>em</a:t>
            </a:r>
            <a:r>
              <a:rPr lang="en-US" dirty="0">
                <a:solidFill>
                  <a:schemeClr val="tx1"/>
                </a:solidFill>
              </a:rPr>
              <a:t> </a:t>
            </a:r>
            <a:r>
              <a:rPr lang="en-US" dirty="0" err="1">
                <a:solidFill>
                  <a:schemeClr val="tx1"/>
                </a:solidFill>
              </a:rPr>
              <a:t>relação</a:t>
            </a:r>
            <a:r>
              <a:rPr lang="en-US" dirty="0">
                <a:solidFill>
                  <a:schemeClr val="tx1"/>
                </a:solidFill>
              </a:rPr>
              <a:t> </a:t>
            </a:r>
            <a:r>
              <a:rPr lang="en-US" dirty="0" err="1">
                <a:solidFill>
                  <a:schemeClr val="tx1"/>
                </a:solidFill>
              </a:rPr>
              <a:t>ao</a:t>
            </a:r>
            <a:r>
              <a:rPr lang="en-US" dirty="0">
                <a:solidFill>
                  <a:schemeClr val="tx1"/>
                </a:solidFill>
              </a:rPr>
              <a:t> </a:t>
            </a:r>
            <a:r>
              <a:rPr lang="en-US" dirty="0" err="1">
                <a:solidFill>
                  <a:schemeClr val="tx1"/>
                </a:solidFill>
              </a:rPr>
              <a:t>custo</a:t>
            </a:r>
            <a:r>
              <a:rPr lang="en-US" dirty="0">
                <a:solidFill>
                  <a:schemeClr val="tx1"/>
                </a:solidFill>
              </a:rPr>
              <a:t> total da </a:t>
            </a:r>
            <a:r>
              <a:rPr lang="en-US" dirty="0" err="1">
                <a:solidFill>
                  <a:schemeClr val="tx1"/>
                </a:solidFill>
              </a:rPr>
              <a:t>produção</a:t>
            </a:r>
            <a:endParaRPr lang="en-US" dirty="0">
              <a:solidFill>
                <a:schemeClr val="tx1"/>
              </a:solidFill>
            </a:endParaRPr>
          </a:p>
        </p:txBody>
      </p:sp>
    </p:spTree>
    <p:extLst>
      <p:ext uri="{BB962C8B-B14F-4D97-AF65-F5344CB8AC3E}">
        <p14:creationId xmlns:p14="http://schemas.microsoft.com/office/powerpoint/2010/main" val="111939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F96F2-802F-1C38-67D9-80CECF3FE9DB}"/>
              </a:ext>
            </a:extLst>
          </p:cNvPr>
          <p:cNvSpPr>
            <a:spLocks noGrp="1"/>
          </p:cNvSpPr>
          <p:nvPr>
            <p:ph type="title"/>
          </p:nvPr>
        </p:nvSpPr>
        <p:spPr>
          <a:xfrm>
            <a:off x="791055" y="199153"/>
            <a:ext cx="9761983" cy="884554"/>
          </a:xfrm>
        </p:spPr>
        <p:txBody>
          <a:bodyPr>
            <a:normAutofit fontScale="90000"/>
          </a:bodyPr>
          <a:lstStyle/>
          <a:p>
            <a:r>
              <a:rPr lang="en-US" dirty="0" err="1"/>
              <a:t>Então</a:t>
            </a:r>
            <a:r>
              <a:rPr lang="en-US" dirty="0"/>
              <a:t> usar </a:t>
            </a:r>
            <a:r>
              <a:rPr lang="en-US" dirty="0" err="1"/>
              <a:t>rações</a:t>
            </a:r>
            <a:r>
              <a:rPr lang="en-US" dirty="0"/>
              <a:t> de </a:t>
            </a:r>
            <a:r>
              <a:rPr lang="en-US" dirty="0" err="1"/>
              <a:t>alta</a:t>
            </a:r>
            <a:r>
              <a:rPr lang="en-US" dirty="0"/>
              <a:t> </a:t>
            </a:r>
            <a:r>
              <a:rPr lang="en-US" dirty="0" err="1"/>
              <a:t>qualidade</a:t>
            </a:r>
            <a:r>
              <a:rPr lang="en-US" dirty="0"/>
              <a:t> </a:t>
            </a:r>
            <a:r>
              <a:rPr lang="en-US" dirty="0" err="1"/>
              <a:t>mesmo</a:t>
            </a:r>
            <a:r>
              <a:rPr lang="en-US" dirty="0"/>
              <a:t> </a:t>
            </a:r>
            <a:r>
              <a:rPr lang="en-US" dirty="0" err="1"/>
              <a:t>quando</a:t>
            </a:r>
            <a:r>
              <a:rPr lang="en-US" dirty="0"/>
              <a:t> o </a:t>
            </a:r>
            <a:r>
              <a:rPr lang="en-US" dirty="0" err="1"/>
              <a:t>preço</a:t>
            </a:r>
            <a:r>
              <a:rPr lang="en-US" dirty="0"/>
              <a:t> da PL </a:t>
            </a:r>
            <a:r>
              <a:rPr lang="en-US" dirty="0" err="1"/>
              <a:t>está</a:t>
            </a:r>
            <a:r>
              <a:rPr lang="en-US" dirty="0"/>
              <a:t> </a:t>
            </a:r>
            <a:r>
              <a:rPr lang="en-US" dirty="0" err="1"/>
              <a:t>baixo</a:t>
            </a:r>
            <a:r>
              <a:rPr lang="en-US" dirty="0"/>
              <a:t> vale a </a:t>
            </a:r>
            <a:r>
              <a:rPr lang="en-US" dirty="0" err="1"/>
              <a:t>pena</a:t>
            </a:r>
            <a:r>
              <a:rPr lang="en-US" dirty="0"/>
              <a:t>?</a:t>
            </a:r>
          </a:p>
        </p:txBody>
      </p:sp>
      <p:sp>
        <p:nvSpPr>
          <p:cNvPr id="6" name="Content Placeholder 5">
            <a:extLst>
              <a:ext uri="{FF2B5EF4-FFF2-40B4-BE49-F238E27FC236}">
                <a16:creationId xmlns:a16="http://schemas.microsoft.com/office/drawing/2014/main" id="{8370A242-58D7-C174-1FE6-AACDCFE3F31E}"/>
              </a:ext>
            </a:extLst>
          </p:cNvPr>
          <p:cNvSpPr>
            <a:spLocks noGrp="1"/>
          </p:cNvSpPr>
          <p:nvPr>
            <p:ph sz="half" idx="1"/>
          </p:nvPr>
        </p:nvSpPr>
        <p:spPr>
          <a:xfrm>
            <a:off x="1740413" y="1246345"/>
            <a:ext cx="9595480" cy="4365310"/>
          </a:xfrm>
        </p:spPr>
        <p:txBody>
          <a:bodyPr>
            <a:normAutofit/>
          </a:bodyPr>
          <a:lstStyle/>
          <a:p>
            <a:pPr marL="0" indent="0" algn="ctr">
              <a:buNone/>
            </a:pPr>
            <a:r>
              <a:rPr lang="en-US" b="1" dirty="0">
                <a:solidFill>
                  <a:schemeClr val="accent5">
                    <a:lumMod val="50000"/>
                  </a:schemeClr>
                </a:solidFill>
                <a:effectLst>
                  <a:outerShdw blurRad="38100" dist="38100" dir="2700000" algn="tl">
                    <a:srgbClr val="000000">
                      <a:alpha val="43137"/>
                    </a:srgbClr>
                  </a:outerShdw>
                </a:effectLst>
              </a:rPr>
              <a:t>COM CERTEZA!</a:t>
            </a:r>
          </a:p>
          <a:p>
            <a:pPr marL="0" indent="0" algn="ctr">
              <a:buNone/>
            </a:pPr>
            <a:r>
              <a:rPr lang="en-US" dirty="0" err="1">
                <a:solidFill>
                  <a:schemeClr val="accent5">
                    <a:lumMod val="50000"/>
                  </a:schemeClr>
                </a:solidFill>
                <a:effectLst>
                  <a:outerShdw blurRad="38100" dist="38100" dir="2700000" algn="tl">
                    <a:srgbClr val="000000">
                      <a:alpha val="43137"/>
                    </a:srgbClr>
                  </a:outerShdw>
                </a:effectLst>
              </a:rPr>
              <a:t>Quando</a:t>
            </a:r>
            <a:r>
              <a:rPr lang="en-US" dirty="0">
                <a:solidFill>
                  <a:schemeClr val="accent5">
                    <a:lumMod val="50000"/>
                  </a:schemeClr>
                </a:solidFill>
                <a:effectLst>
                  <a:outerShdw blurRad="38100" dist="38100" dir="2700000" algn="tl">
                    <a:srgbClr val="000000">
                      <a:alpha val="43137"/>
                    </a:srgbClr>
                  </a:outerShdw>
                </a:effectLst>
              </a:rPr>
              <a:t> o </a:t>
            </a:r>
            <a:r>
              <a:rPr lang="en-US" dirty="0" err="1">
                <a:solidFill>
                  <a:schemeClr val="accent5">
                    <a:lumMod val="50000"/>
                  </a:schemeClr>
                </a:solidFill>
                <a:effectLst>
                  <a:outerShdw blurRad="38100" dist="38100" dir="2700000" algn="tl">
                    <a:srgbClr val="000000">
                      <a:alpha val="43137"/>
                    </a:srgbClr>
                  </a:outerShdw>
                </a:effectLst>
              </a:rPr>
              <a:t>preço</a:t>
            </a:r>
            <a:r>
              <a:rPr lang="en-US" dirty="0">
                <a:solidFill>
                  <a:schemeClr val="accent5">
                    <a:lumMod val="50000"/>
                  </a:schemeClr>
                </a:solidFill>
                <a:effectLst>
                  <a:outerShdw blurRad="38100" dist="38100" dir="2700000" algn="tl">
                    <a:srgbClr val="000000">
                      <a:alpha val="43137"/>
                    </a:srgbClr>
                  </a:outerShdw>
                </a:effectLst>
              </a:rPr>
              <a:t> da PL </a:t>
            </a:r>
            <a:r>
              <a:rPr lang="en-US" dirty="0" err="1">
                <a:solidFill>
                  <a:schemeClr val="accent5">
                    <a:lumMod val="50000"/>
                  </a:schemeClr>
                </a:solidFill>
                <a:effectLst>
                  <a:outerShdw blurRad="38100" dist="38100" dir="2700000" algn="tl">
                    <a:srgbClr val="000000">
                      <a:alpha val="43137"/>
                    </a:srgbClr>
                  </a:outerShdw>
                </a:effectLst>
              </a:rPr>
              <a:t>está</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baixo</a:t>
            </a:r>
            <a:r>
              <a:rPr lang="en-US" dirty="0">
                <a:solidFill>
                  <a:schemeClr val="accent5">
                    <a:lumMod val="50000"/>
                  </a:schemeClr>
                </a:solidFill>
                <a:effectLst>
                  <a:outerShdw blurRad="38100" dist="38100" dir="2700000" algn="tl">
                    <a:srgbClr val="000000">
                      <a:alpha val="43137"/>
                    </a:srgbClr>
                  </a:outerShdw>
                </a:effectLst>
              </a:rPr>
              <a:t>, a </a:t>
            </a:r>
            <a:r>
              <a:rPr lang="en-US" dirty="0" err="1">
                <a:solidFill>
                  <a:schemeClr val="accent5">
                    <a:lumMod val="50000"/>
                  </a:schemeClr>
                </a:solidFill>
                <a:effectLst>
                  <a:outerShdw blurRad="38100" dist="38100" dir="2700000" algn="tl">
                    <a:srgbClr val="000000">
                      <a:alpha val="43137"/>
                    </a:srgbClr>
                  </a:outerShdw>
                </a:effectLst>
              </a:rPr>
              <a:t>melhor</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estratégia</a:t>
            </a:r>
            <a:r>
              <a:rPr lang="en-US" dirty="0">
                <a:solidFill>
                  <a:schemeClr val="accent5">
                    <a:lumMod val="50000"/>
                  </a:schemeClr>
                </a:solidFill>
                <a:effectLst>
                  <a:outerShdw blurRad="38100" dist="38100" dir="2700000" algn="tl">
                    <a:srgbClr val="000000">
                      <a:alpha val="43137"/>
                    </a:srgbClr>
                  </a:outerShdw>
                </a:effectLst>
              </a:rPr>
              <a:t> para </a:t>
            </a:r>
            <a:r>
              <a:rPr lang="en-US" dirty="0" err="1">
                <a:solidFill>
                  <a:schemeClr val="accent5">
                    <a:lumMod val="50000"/>
                  </a:schemeClr>
                </a:solidFill>
                <a:effectLst>
                  <a:outerShdw blurRad="38100" dist="38100" dir="2700000" algn="tl">
                    <a:srgbClr val="000000">
                      <a:alpha val="43137"/>
                    </a:srgbClr>
                  </a:outerShdw>
                </a:effectLst>
              </a:rPr>
              <a:t>maximizar</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os</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lucros</a:t>
            </a:r>
            <a:r>
              <a:rPr lang="en-US" dirty="0">
                <a:solidFill>
                  <a:schemeClr val="accent5">
                    <a:lumMod val="50000"/>
                  </a:schemeClr>
                </a:solidFill>
                <a:effectLst>
                  <a:outerShdw blurRad="38100" dist="38100" dir="2700000" algn="tl">
                    <a:srgbClr val="000000">
                      <a:alpha val="43137"/>
                    </a:srgbClr>
                  </a:outerShdw>
                </a:effectLst>
              </a:rPr>
              <a:t> é </a:t>
            </a:r>
            <a:r>
              <a:rPr lang="en-US" dirty="0" err="1">
                <a:solidFill>
                  <a:schemeClr val="accent5">
                    <a:lumMod val="50000"/>
                  </a:schemeClr>
                </a:solidFill>
                <a:effectLst>
                  <a:outerShdw blurRad="38100" dist="38100" dir="2700000" algn="tl">
                    <a:srgbClr val="000000">
                      <a:alpha val="43137"/>
                    </a:srgbClr>
                  </a:outerShdw>
                </a:effectLst>
              </a:rPr>
              <a:t>utilizando</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rações</a:t>
            </a:r>
            <a:r>
              <a:rPr lang="en-US" dirty="0">
                <a:solidFill>
                  <a:schemeClr val="accent5">
                    <a:lumMod val="50000"/>
                  </a:schemeClr>
                </a:solidFill>
                <a:effectLst>
                  <a:outerShdw blurRad="38100" dist="38100" dir="2700000" algn="tl">
                    <a:srgbClr val="000000">
                      <a:alpha val="43137"/>
                    </a:srgbClr>
                  </a:outerShdw>
                </a:effectLst>
              </a:rPr>
              <a:t> de </a:t>
            </a:r>
            <a:r>
              <a:rPr lang="en-US" dirty="0" err="1">
                <a:solidFill>
                  <a:schemeClr val="accent5">
                    <a:lumMod val="50000"/>
                  </a:schemeClr>
                </a:solidFill>
                <a:effectLst>
                  <a:outerShdw blurRad="38100" dist="38100" dir="2700000" algn="tl">
                    <a:srgbClr val="000000">
                      <a:alpha val="43137"/>
                    </a:srgbClr>
                  </a:outerShdw>
                </a:effectLst>
              </a:rPr>
              <a:t>alta</a:t>
            </a:r>
            <a:r>
              <a:rPr lang="en-US" dirty="0">
                <a:solidFill>
                  <a:schemeClr val="accent5">
                    <a:lumMod val="50000"/>
                  </a:schemeClr>
                </a:solidFill>
                <a:effectLst>
                  <a:outerShdw blurRad="38100" dist="38100" dir="2700000" algn="tl">
                    <a:srgbClr val="000000">
                      <a:alpha val="43137"/>
                    </a:srgbClr>
                  </a:outerShdw>
                </a:effectLst>
              </a:rPr>
              <a:t> </a:t>
            </a:r>
            <a:r>
              <a:rPr lang="en-US" dirty="0" err="1">
                <a:solidFill>
                  <a:schemeClr val="accent5">
                    <a:lumMod val="50000"/>
                  </a:schemeClr>
                </a:solidFill>
                <a:effectLst>
                  <a:outerShdw blurRad="38100" dist="38100" dir="2700000" algn="tl">
                    <a:srgbClr val="000000">
                      <a:alpha val="43137"/>
                    </a:srgbClr>
                  </a:outerShdw>
                </a:effectLst>
              </a:rPr>
              <a:t>qualidade</a:t>
            </a:r>
            <a:r>
              <a:rPr lang="en-US" dirty="0">
                <a:solidFill>
                  <a:schemeClr val="accent5">
                    <a:lumMod val="50000"/>
                  </a:schemeClr>
                </a:solidFill>
                <a:effectLst>
                  <a:outerShdw blurRad="38100" dist="38100" dir="2700000" algn="tl">
                    <a:srgbClr val="000000">
                      <a:alpha val="43137"/>
                    </a:srgbClr>
                  </a:outerShdw>
                </a:effectLst>
              </a:rPr>
              <a:t> para </a:t>
            </a:r>
            <a:r>
              <a:rPr lang="en-US" dirty="0" err="1">
                <a:solidFill>
                  <a:schemeClr val="accent5">
                    <a:lumMod val="50000"/>
                  </a:schemeClr>
                </a:solidFill>
                <a:effectLst>
                  <a:outerShdw blurRad="38100" dist="38100" dir="2700000" algn="tl">
                    <a:srgbClr val="000000">
                      <a:alpha val="43137"/>
                    </a:srgbClr>
                  </a:outerShdw>
                </a:effectLst>
              </a:rPr>
              <a:t>maximizar</a:t>
            </a:r>
            <a:r>
              <a:rPr lang="en-US" dirty="0">
                <a:solidFill>
                  <a:schemeClr val="accent5">
                    <a:lumMod val="50000"/>
                  </a:schemeClr>
                </a:solidFill>
                <a:effectLst>
                  <a:outerShdw blurRad="38100" dist="38100" dir="2700000" algn="tl">
                    <a:srgbClr val="000000">
                      <a:alpha val="43137"/>
                    </a:srgbClr>
                  </a:outerShdw>
                </a:effectLst>
              </a:rPr>
              <a:t> as </a:t>
            </a:r>
            <a:r>
              <a:rPr lang="en-US" dirty="0" err="1">
                <a:solidFill>
                  <a:schemeClr val="accent5">
                    <a:lumMod val="50000"/>
                  </a:schemeClr>
                </a:solidFill>
                <a:effectLst>
                  <a:outerShdw blurRad="38100" dist="38100" dir="2700000" algn="tl">
                    <a:srgbClr val="000000">
                      <a:alpha val="43137"/>
                    </a:srgbClr>
                  </a:outerShdw>
                </a:effectLst>
              </a:rPr>
              <a:t>taxas</a:t>
            </a:r>
            <a:r>
              <a:rPr lang="en-US" dirty="0">
                <a:solidFill>
                  <a:schemeClr val="accent5">
                    <a:lumMod val="50000"/>
                  </a:schemeClr>
                </a:solidFill>
                <a:effectLst>
                  <a:outerShdw blurRad="38100" dist="38100" dir="2700000" algn="tl">
                    <a:srgbClr val="000000">
                      <a:alpha val="43137"/>
                    </a:srgbClr>
                  </a:outerShdw>
                </a:effectLst>
              </a:rPr>
              <a:t> de </a:t>
            </a:r>
            <a:r>
              <a:rPr lang="en-US" dirty="0" err="1">
                <a:solidFill>
                  <a:schemeClr val="accent5">
                    <a:lumMod val="50000"/>
                  </a:schemeClr>
                </a:solidFill>
                <a:effectLst>
                  <a:outerShdw blurRad="38100" dist="38100" dir="2700000" algn="tl">
                    <a:srgbClr val="000000">
                      <a:alpha val="43137"/>
                    </a:srgbClr>
                  </a:outerShdw>
                </a:effectLst>
              </a:rPr>
              <a:t>sobrevivência</a:t>
            </a:r>
            <a:r>
              <a:rPr lang="en-US" dirty="0">
                <a:solidFill>
                  <a:schemeClr val="accent5">
                    <a:lumMod val="50000"/>
                  </a:schemeClr>
                </a:solidFill>
                <a:effectLst>
                  <a:outerShdw blurRad="38100" dist="38100" dir="2700000" algn="tl">
                    <a:srgbClr val="000000">
                      <a:alpha val="43137"/>
                    </a:srgbClr>
                  </a:outerShdw>
                </a:effectLst>
              </a:rPr>
              <a:t>.</a:t>
            </a:r>
            <a:endParaRPr lang="en-US" dirty="0">
              <a:solidFill>
                <a:schemeClr val="accent5">
                  <a:lumMod val="50000"/>
                </a:schemeClr>
              </a:solidFill>
            </a:endParaRPr>
          </a:p>
          <a:p>
            <a:pPr marL="0" indent="0" algn="ctr">
              <a:buNone/>
            </a:pPr>
            <a:endParaRPr lang="en-US" b="1" dirty="0">
              <a:solidFill>
                <a:schemeClr val="accent5">
                  <a:lumMod val="50000"/>
                </a:schemeClr>
              </a:solidFill>
              <a:effectLst>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1C0C6034-78E7-B54A-0038-79BA39F7A5CF}"/>
              </a:ext>
            </a:extLst>
          </p:cNvPr>
          <p:cNvGrpSpPr/>
          <p:nvPr/>
        </p:nvGrpSpPr>
        <p:grpSpPr>
          <a:xfrm>
            <a:off x="1467323" y="3694801"/>
            <a:ext cx="10507791" cy="2825747"/>
            <a:chOff x="1467323" y="3694801"/>
            <a:chExt cx="10507791" cy="2825747"/>
          </a:xfrm>
        </p:grpSpPr>
        <p:grpSp>
          <p:nvGrpSpPr>
            <p:cNvPr id="15" name="Group 14">
              <a:extLst>
                <a:ext uri="{FF2B5EF4-FFF2-40B4-BE49-F238E27FC236}">
                  <a16:creationId xmlns:a16="http://schemas.microsoft.com/office/drawing/2014/main" id="{1D51EA5D-F38F-F6FE-4436-A9C1373FEEAF}"/>
                </a:ext>
              </a:extLst>
            </p:cNvPr>
            <p:cNvGrpSpPr/>
            <p:nvPr/>
          </p:nvGrpSpPr>
          <p:grpSpPr>
            <a:xfrm>
              <a:off x="1946130" y="3694801"/>
              <a:ext cx="9565325" cy="2219844"/>
              <a:chOff x="1946130" y="3694801"/>
              <a:chExt cx="9565325" cy="2219844"/>
            </a:xfrm>
          </p:grpSpPr>
          <p:pic>
            <p:nvPicPr>
              <p:cNvPr id="8" name="Picture 7" descr="A black graph with a arrow pointing up&#10;&#10;Description automatically generated">
                <a:extLst>
                  <a:ext uri="{FF2B5EF4-FFF2-40B4-BE49-F238E27FC236}">
                    <a16:creationId xmlns:a16="http://schemas.microsoft.com/office/drawing/2014/main" id="{D08A9528-4A60-7D72-E5DB-2A00E00F19A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97964" y="3694801"/>
                <a:ext cx="2113491" cy="2219844"/>
              </a:xfrm>
              <a:prstGeom prst="rect">
                <a:avLst/>
              </a:prstGeom>
            </p:spPr>
          </p:pic>
          <p:pic>
            <p:nvPicPr>
              <p:cNvPr id="9" name="Picture 8" descr="A black graph with a arrow pointing up&#10;&#10;Description automatically generated">
                <a:extLst>
                  <a:ext uri="{FF2B5EF4-FFF2-40B4-BE49-F238E27FC236}">
                    <a16:creationId xmlns:a16="http://schemas.microsoft.com/office/drawing/2014/main" id="{5E53A622-C9F9-DD4C-AB63-1D20C77005AA}"/>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72047" y="3694801"/>
                <a:ext cx="2113491" cy="2219844"/>
              </a:xfrm>
              <a:prstGeom prst="rect">
                <a:avLst/>
              </a:prstGeom>
            </p:spPr>
          </p:pic>
          <p:pic>
            <p:nvPicPr>
              <p:cNvPr id="10" name="Picture 9" descr="A black graph with a arrow pointing up&#10;&#10;Description automatically generated">
                <a:extLst>
                  <a:ext uri="{FF2B5EF4-FFF2-40B4-BE49-F238E27FC236}">
                    <a16:creationId xmlns:a16="http://schemas.microsoft.com/office/drawing/2014/main" id="{51D16872-C792-8B38-12EB-BBB783D7CAE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46130" y="3694801"/>
                <a:ext cx="2113491" cy="2219844"/>
              </a:xfrm>
              <a:prstGeom prst="rect">
                <a:avLst/>
              </a:prstGeom>
            </p:spPr>
          </p:pic>
        </p:grpSp>
        <p:grpSp>
          <p:nvGrpSpPr>
            <p:cNvPr id="14" name="Group 13">
              <a:extLst>
                <a:ext uri="{FF2B5EF4-FFF2-40B4-BE49-F238E27FC236}">
                  <a16:creationId xmlns:a16="http://schemas.microsoft.com/office/drawing/2014/main" id="{DEDDB4F9-AFC1-B0D1-5426-5A03D967D1CF}"/>
                </a:ext>
              </a:extLst>
            </p:cNvPr>
            <p:cNvGrpSpPr/>
            <p:nvPr/>
          </p:nvGrpSpPr>
          <p:grpSpPr>
            <a:xfrm>
              <a:off x="1467323" y="5997328"/>
              <a:ext cx="10507791" cy="523220"/>
              <a:chOff x="1467323" y="5997328"/>
              <a:chExt cx="10507791" cy="523220"/>
            </a:xfrm>
          </p:grpSpPr>
          <p:sp>
            <p:nvSpPr>
              <p:cNvPr id="11" name="TextBox 10">
                <a:extLst>
                  <a:ext uri="{FF2B5EF4-FFF2-40B4-BE49-F238E27FC236}">
                    <a16:creationId xmlns:a16="http://schemas.microsoft.com/office/drawing/2014/main" id="{6F558EB1-E29E-C24B-709F-AD45C9687F8F}"/>
                  </a:ext>
                </a:extLst>
              </p:cNvPr>
              <p:cNvSpPr txBox="1"/>
              <p:nvPr/>
            </p:nvSpPr>
            <p:spPr>
              <a:xfrm>
                <a:off x="1467323" y="5997328"/>
                <a:ext cx="3174487" cy="523220"/>
              </a:xfrm>
              <a:prstGeom prst="rect">
                <a:avLst/>
              </a:prstGeom>
              <a:noFill/>
            </p:spPr>
            <p:txBody>
              <a:bodyPr wrap="square" rtlCol="0">
                <a:spAutoFit/>
              </a:bodyPr>
              <a:lstStyle/>
              <a:p>
                <a:pPr algn="ctr"/>
                <a:r>
                  <a:rPr lang="en-US" sz="2800" b="1" dirty="0" err="1">
                    <a:solidFill>
                      <a:schemeClr val="accent5">
                        <a:lumMod val="75000"/>
                      </a:schemeClr>
                    </a:solidFill>
                    <a:effectLst>
                      <a:outerShdw blurRad="38100" dist="38100" dir="2700000" algn="tl">
                        <a:srgbClr val="000000">
                          <a:alpha val="43137"/>
                        </a:srgbClr>
                      </a:outerShdw>
                    </a:effectLst>
                  </a:rPr>
                  <a:t>Ração</a:t>
                </a:r>
                <a:r>
                  <a:rPr lang="en-US" sz="2800" b="1" dirty="0">
                    <a:solidFill>
                      <a:schemeClr val="accent5">
                        <a:lumMod val="75000"/>
                      </a:schemeClr>
                    </a:solidFill>
                    <a:effectLst>
                      <a:outerShdw blurRad="38100" dist="38100" dir="2700000" algn="tl">
                        <a:srgbClr val="000000">
                          <a:alpha val="43137"/>
                        </a:srgbClr>
                      </a:outerShdw>
                    </a:effectLst>
                  </a:rPr>
                  <a:t> de </a:t>
                </a:r>
                <a:r>
                  <a:rPr lang="en-US" sz="2800" b="1" dirty="0" err="1">
                    <a:solidFill>
                      <a:schemeClr val="accent5">
                        <a:lumMod val="75000"/>
                      </a:schemeClr>
                    </a:solidFill>
                    <a:effectLst>
                      <a:outerShdw blurRad="38100" dist="38100" dir="2700000" algn="tl">
                        <a:srgbClr val="000000">
                          <a:alpha val="43137"/>
                        </a:srgbClr>
                      </a:outerShdw>
                    </a:effectLst>
                  </a:rPr>
                  <a:t>Qualidade</a:t>
                </a:r>
                <a:endParaRPr lang="en-US" sz="2800" b="1" dirty="0">
                  <a:solidFill>
                    <a:schemeClr val="accent5">
                      <a:lumMod val="75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332773B0-E23D-CA66-6DFA-88C1BE084160}"/>
                  </a:ext>
                </a:extLst>
              </p:cNvPr>
              <p:cNvSpPr txBox="1"/>
              <p:nvPr/>
            </p:nvSpPr>
            <p:spPr>
              <a:xfrm>
                <a:off x="5442956" y="5997328"/>
                <a:ext cx="2667691" cy="523220"/>
              </a:xfrm>
              <a:prstGeom prst="rect">
                <a:avLst/>
              </a:prstGeom>
              <a:noFill/>
            </p:spPr>
            <p:txBody>
              <a:bodyPr wrap="square" rtlCol="0">
                <a:spAutoFit/>
              </a:bodyPr>
              <a:lstStyle/>
              <a:p>
                <a:pPr algn="ctr"/>
                <a:r>
                  <a:rPr lang="en-US" sz="2800" b="1" dirty="0" err="1">
                    <a:solidFill>
                      <a:schemeClr val="accent5">
                        <a:lumMod val="75000"/>
                      </a:schemeClr>
                    </a:solidFill>
                    <a:effectLst>
                      <a:outerShdw blurRad="38100" dist="38100" dir="2700000" algn="tl">
                        <a:srgbClr val="000000">
                          <a:alpha val="43137"/>
                        </a:srgbClr>
                      </a:outerShdw>
                    </a:effectLst>
                  </a:rPr>
                  <a:t>Sobrevivência</a:t>
                </a:r>
                <a:endParaRPr lang="en-US" sz="2800" b="1" dirty="0">
                  <a:solidFill>
                    <a:schemeClr val="accent5">
                      <a:lumMod val="75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A1CBD504-2E04-706D-2D01-0E16BEA0164F}"/>
                  </a:ext>
                </a:extLst>
              </p:cNvPr>
              <p:cNvSpPr txBox="1"/>
              <p:nvPr/>
            </p:nvSpPr>
            <p:spPr>
              <a:xfrm>
                <a:off x="9307423" y="5997328"/>
                <a:ext cx="2667691" cy="523220"/>
              </a:xfrm>
              <a:prstGeom prst="rect">
                <a:avLst/>
              </a:prstGeom>
              <a:noFill/>
            </p:spPr>
            <p:txBody>
              <a:bodyPr wrap="square" rtlCol="0">
                <a:spAutoFit/>
              </a:bodyPr>
              <a:lstStyle/>
              <a:p>
                <a:pPr algn="ctr"/>
                <a:r>
                  <a:rPr lang="en-US" sz="2800" b="1" dirty="0" err="1">
                    <a:solidFill>
                      <a:schemeClr val="accent5">
                        <a:lumMod val="75000"/>
                      </a:schemeClr>
                    </a:solidFill>
                    <a:effectLst>
                      <a:outerShdw blurRad="38100" dist="38100" dir="2700000" algn="tl">
                        <a:srgbClr val="000000">
                          <a:alpha val="43137"/>
                        </a:srgbClr>
                      </a:outerShdw>
                    </a:effectLst>
                  </a:rPr>
                  <a:t>Lucratividade</a:t>
                </a:r>
                <a:endParaRPr lang="en-US" sz="2800" b="1" dirty="0">
                  <a:solidFill>
                    <a:schemeClr val="accent5">
                      <a:lumMod val="75000"/>
                    </a:schemeClr>
                  </a:solidFill>
                  <a:effectLst>
                    <a:outerShdw blurRad="38100" dist="38100" dir="2700000" algn="tl">
                      <a:srgbClr val="000000">
                        <a:alpha val="43137"/>
                      </a:srgbClr>
                    </a:outerShdw>
                  </a:effectLst>
                </a:endParaRPr>
              </a:p>
            </p:txBody>
          </p:sp>
        </p:grpSp>
        <p:sp>
          <p:nvSpPr>
            <p:cNvPr id="16" name="Arrow: Right 15">
              <a:extLst>
                <a:ext uri="{FF2B5EF4-FFF2-40B4-BE49-F238E27FC236}">
                  <a16:creationId xmlns:a16="http://schemas.microsoft.com/office/drawing/2014/main" id="{6F9B2AC3-C6F3-DDCF-D5BE-5B1F94D4905B}"/>
                </a:ext>
              </a:extLst>
            </p:cNvPr>
            <p:cNvSpPr/>
            <p:nvPr/>
          </p:nvSpPr>
          <p:spPr>
            <a:xfrm>
              <a:off x="4272512" y="4704320"/>
              <a:ext cx="1196777" cy="468651"/>
            </a:xfrm>
            <a:prstGeom prst="rightArrow">
              <a:avLst>
                <a:gd name="adj1" fmla="val 37878"/>
                <a:gd name="adj2" fmla="val 71212"/>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9DE41BF-17FD-D6AB-FFA2-A11ED85B60F1}"/>
                </a:ext>
              </a:extLst>
            </p:cNvPr>
            <p:cNvSpPr/>
            <p:nvPr/>
          </p:nvSpPr>
          <p:spPr>
            <a:xfrm>
              <a:off x="8110646" y="4704319"/>
              <a:ext cx="1196777" cy="468651"/>
            </a:xfrm>
            <a:prstGeom prst="rightArrow">
              <a:avLst>
                <a:gd name="adj1" fmla="val 37878"/>
                <a:gd name="adj2" fmla="val 71212"/>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9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468C8-1A08-4AAC-9181-9C07DFDF7D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8675"/>
            <a:ext cx="12192000" cy="6858000"/>
          </a:xfrm>
          <a:prstGeom prst="rect">
            <a:avLst/>
          </a:prstGeom>
        </p:spPr>
      </p:pic>
      <p:sp>
        <p:nvSpPr>
          <p:cNvPr id="3" name="Rectangle 2">
            <a:extLst>
              <a:ext uri="{FF2B5EF4-FFF2-40B4-BE49-F238E27FC236}">
                <a16:creationId xmlns:a16="http://schemas.microsoft.com/office/drawing/2014/main" id="{A52A410F-2AE8-4A14-ADCD-4D943A4DB9C2}"/>
              </a:ext>
            </a:extLst>
          </p:cNvPr>
          <p:cNvSpPr/>
          <p:nvPr/>
        </p:nvSpPr>
        <p:spPr>
          <a:xfrm>
            <a:off x="4908115" y="2346769"/>
            <a:ext cx="5912285" cy="923330"/>
          </a:xfrm>
          <a:prstGeom prst="rect">
            <a:avLst/>
          </a:prstGeom>
          <a:noFill/>
          <a:ln>
            <a:noFill/>
          </a:ln>
        </p:spPr>
        <p:txBody>
          <a:bodyPr wrap="square" lIns="91440" tIns="45720" rIns="91440" bIns="45720">
            <a:spAutoFit/>
          </a:bodyPr>
          <a:lstStyle/>
          <a:p>
            <a:pPr algn="ctr"/>
            <a:r>
              <a:rPr lang="es-ES" sz="5400" b="1" dirty="0" err="1">
                <a:ln w="10160">
                  <a:solidFill>
                    <a:schemeClr val="bg2">
                      <a:lumMod val="50000"/>
                    </a:schemeClr>
                  </a:solidFill>
                  <a:prstDash val="solid"/>
                </a:ln>
                <a:solidFill>
                  <a:schemeClr val="bg2">
                    <a:lumMod val="75000"/>
                  </a:schemeClr>
                </a:solidFill>
                <a:effectLst>
                  <a:outerShdw blurRad="38100" dist="38100" dir="2700000" algn="tl">
                    <a:srgbClr val="000000">
                      <a:alpha val="43137"/>
                    </a:srgbClr>
                  </a:outerShdw>
                </a:effectLst>
                <a:latin typeface="Seaford" panose="020B0502030303020204" pitchFamily="34" charset="0"/>
                <a:cs typeface="MV Boli" panose="02000500030200090000" pitchFamily="2" charset="0"/>
              </a:rPr>
              <a:t>Obrigado</a:t>
            </a:r>
            <a:r>
              <a:rPr lang="en-US" sz="5400" b="1" dirty="0">
                <a:ln w="10160">
                  <a:solidFill>
                    <a:schemeClr val="bg2">
                      <a:lumMod val="50000"/>
                    </a:schemeClr>
                  </a:solidFill>
                  <a:prstDash val="solid"/>
                </a:ln>
                <a:solidFill>
                  <a:schemeClr val="bg2">
                    <a:lumMod val="75000"/>
                  </a:schemeClr>
                </a:solidFill>
                <a:effectLst>
                  <a:outerShdw blurRad="38100" dist="38100" dir="2700000" algn="tl">
                    <a:srgbClr val="000000">
                      <a:alpha val="43137"/>
                    </a:srgbClr>
                  </a:outerShdw>
                </a:effectLst>
                <a:latin typeface="Seaford" panose="020B0502030303020204" pitchFamily="34" charset="0"/>
                <a:cs typeface="MV Boli" panose="02000500030200090000" pitchFamily="2" charset="0"/>
              </a:rPr>
              <a:t>!</a:t>
            </a:r>
          </a:p>
        </p:txBody>
      </p:sp>
      <p:pic>
        <p:nvPicPr>
          <p:cNvPr id="5" name="Picture 4">
            <a:extLst>
              <a:ext uri="{FF2B5EF4-FFF2-40B4-BE49-F238E27FC236}">
                <a16:creationId xmlns:a16="http://schemas.microsoft.com/office/drawing/2014/main" id="{94D9B0BF-4A7D-4FA0-847E-18D311AE49D6}"/>
              </a:ext>
            </a:extLst>
          </p:cNvPr>
          <p:cNvPicPr>
            <a:picLocks noChangeAspect="1"/>
          </p:cNvPicPr>
          <p:nvPr/>
        </p:nvPicPr>
        <p:blipFill rotWithShape="1">
          <a:blip r:embed="rId4"/>
          <a:srcRect t="1" b="435"/>
          <a:stretch/>
        </p:blipFill>
        <p:spPr>
          <a:xfrm>
            <a:off x="435270" y="2648492"/>
            <a:ext cx="2347970" cy="1150881"/>
          </a:xfrm>
          <a:prstGeom prst="rect">
            <a:avLst/>
          </a:prstGeom>
        </p:spPr>
      </p:pic>
      <p:pic>
        <p:nvPicPr>
          <p:cNvPr id="6" name="Picture 5">
            <a:extLst>
              <a:ext uri="{FF2B5EF4-FFF2-40B4-BE49-F238E27FC236}">
                <a16:creationId xmlns:a16="http://schemas.microsoft.com/office/drawing/2014/main" id="{4BA936CF-20AE-4636-8FCF-997EA03B6D0A}"/>
              </a:ext>
            </a:extLst>
          </p:cNvPr>
          <p:cNvPicPr>
            <a:picLocks noChangeAspect="1"/>
          </p:cNvPicPr>
          <p:nvPr/>
        </p:nvPicPr>
        <p:blipFill>
          <a:blip r:embed="rId5"/>
          <a:stretch>
            <a:fillRect/>
          </a:stretch>
        </p:blipFill>
        <p:spPr>
          <a:xfrm>
            <a:off x="852608" y="639622"/>
            <a:ext cx="1513294" cy="1224129"/>
          </a:xfrm>
          <a:prstGeom prst="rect">
            <a:avLst/>
          </a:prstGeom>
        </p:spPr>
      </p:pic>
    </p:spTree>
    <p:extLst>
      <p:ext uri="{BB962C8B-B14F-4D97-AF65-F5344CB8AC3E}">
        <p14:creationId xmlns:p14="http://schemas.microsoft.com/office/powerpoint/2010/main" val="27028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1F2C-E110-7792-D000-3E85A0E8C58F}"/>
              </a:ext>
            </a:extLst>
          </p:cNvPr>
          <p:cNvSpPr>
            <a:spLocks noGrp="1"/>
          </p:cNvSpPr>
          <p:nvPr>
            <p:ph type="title"/>
          </p:nvPr>
        </p:nvSpPr>
        <p:spPr>
          <a:xfrm>
            <a:off x="5886450" y="108649"/>
            <a:ext cx="2628900" cy="884554"/>
          </a:xfrm>
        </p:spPr>
        <p:txBody>
          <a:bodyPr>
            <a:normAutofit/>
          </a:bodyPr>
          <a:lstStyle/>
          <a:p>
            <a:r>
              <a:rPr lang="en-US" dirty="0"/>
              <a:t>Por que?</a:t>
            </a:r>
          </a:p>
        </p:txBody>
      </p:sp>
      <p:sp>
        <p:nvSpPr>
          <p:cNvPr id="3" name="Content Placeholder 2">
            <a:extLst>
              <a:ext uri="{FF2B5EF4-FFF2-40B4-BE49-F238E27FC236}">
                <a16:creationId xmlns:a16="http://schemas.microsoft.com/office/drawing/2014/main" id="{2C314B0E-6DC2-D682-AB51-C2FBDBD1F0D7}"/>
              </a:ext>
            </a:extLst>
          </p:cNvPr>
          <p:cNvSpPr>
            <a:spLocks noGrp="1"/>
          </p:cNvSpPr>
          <p:nvPr>
            <p:ph sz="half" idx="1"/>
          </p:nvPr>
        </p:nvSpPr>
        <p:spPr>
          <a:xfrm>
            <a:off x="177141" y="465201"/>
            <a:ext cx="6014108" cy="5297424"/>
          </a:xfrm>
        </p:spPr>
        <p:txBody>
          <a:bodyPr>
            <a:normAutofit fontScale="92500" lnSpcReduction="20000"/>
          </a:bodyPr>
          <a:lstStyle/>
          <a:p>
            <a:pPr marL="342900" indent="-342900" algn="l">
              <a:buFont typeface="Arial" panose="020B0604020202020204" pitchFamily="34" charset="0"/>
              <a:buChar char="•"/>
            </a:pPr>
            <a:r>
              <a:rPr lang="en-US" dirty="0" err="1"/>
              <a:t>Crescimento</a:t>
            </a:r>
            <a:r>
              <a:rPr lang="en-US" dirty="0"/>
              <a:t> </a:t>
            </a:r>
            <a:r>
              <a:rPr lang="en-US" dirty="0" err="1"/>
              <a:t>populacional</a:t>
            </a:r>
            <a:endParaRPr lang="en-US" dirty="0"/>
          </a:p>
          <a:p>
            <a:pPr marL="800100" lvl="1" indent="-342900" algn="l">
              <a:buFont typeface="Arial" panose="020B0604020202020204" pitchFamily="34" charset="0"/>
              <a:buChar char="•"/>
            </a:pPr>
            <a:r>
              <a:rPr lang="en-US" sz="2400" dirty="0"/>
              <a:t>2003 6.3 bi</a:t>
            </a:r>
          </a:p>
          <a:p>
            <a:pPr marL="800100" lvl="1" indent="-342900" algn="l">
              <a:buFont typeface="Arial" panose="020B0604020202020204" pitchFamily="34" charset="0"/>
              <a:buChar char="•"/>
            </a:pPr>
            <a:r>
              <a:rPr lang="en-US" sz="2400" dirty="0"/>
              <a:t>2022 8 bi </a:t>
            </a:r>
          </a:p>
          <a:p>
            <a:pPr marL="800100" lvl="1" indent="-342900" algn="l">
              <a:buFont typeface="Arial" panose="020B0604020202020204" pitchFamily="34" charset="0"/>
              <a:buChar char="•"/>
            </a:pPr>
            <a:r>
              <a:rPr lang="en-US" sz="2400" dirty="0"/>
              <a:t>2050 10 bi</a:t>
            </a:r>
          </a:p>
          <a:p>
            <a:pPr marL="342900" indent="-342900" algn="l">
              <a:buFont typeface="Arial" panose="020B0604020202020204" pitchFamily="34" charset="0"/>
              <a:buChar char="•"/>
            </a:pPr>
            <a:r>
              <a:rPr lang="en-US" dirty="0" err="1"/>
              <a:t>Comportamento</a:t>
            </a:r>
            <a:r>
              <a:rPr lang="en-US" dirty="0"/>
              <a:t> </a:t>
            </a:r>
            <a:r>
              <a:rPr lang="en-US" dirty="0" err="1"/>
              <a:t>consumidor</a:t>
            </a:r>
            <a:endParaRPr lang="en-US" dirty="0"/>
          </a:p>
          <a:p>
            <a:pPr marL="800100" lvl="1" indent="-342900" algn="l">
              <a:buFont typeface="Arial" panose="020B0604020202020204" pitchFamily="34" charset="0"/>
              <a:buChar char="•"/>
            </a:pPr>
            <a:r>
              <a:rPr lang="en-US" sz="2400" dirty="0" err="1"/>
              <a:t>Demanda</a:t>
            </a:r>
            <a:r>
              <a:rPr lang="en-US" sz="2400" dirty="0"/>
              <a:t> </a:t>
            </a:r>
            <a:r>
              <a:rPr lang="en-US" sz="2400" dirty="0" err="1"/>
              <a:t>por</a:t>
            </a:r>
            <a:r>
              <a:rPr lang="en-US" sz="2400" dirty="0"/>
              <a:t> </a:t>
            </a:r>
            <a:r>
              <a:rPr lang="en-US" sz="2400" dirty="0" err="1"/>
              <a:t>proteína</a:t>
            </a:r>
            <a:r>
              <a:rPr lang="en-US" sz="2400" dirty="0"/>
              <a:t> de </a:t>
            </a:r>
            <a:r>
              <a:rPr lang="en-US" sz="2400" dirty="0" err="1"/>
              <a:t>alta</a:t>
            </a:r>
            <a:r>
              <a:rPr lang="en-US" sz="2400" dirty="0"/>
              <a:t> </a:t>
            </a:r>
            <a:r>
              <a:rPr lang="en-US" sz="2400" dirty="0" err="1"/>
              <a:t>qualidade</a:t>
            </a:r>
            <a:endParaRPr lang="en-US" sz="2400" dirty="0"/>
          </a:p>
          <a:p>
            <a:pPr marL="800100" lvl="1" indent="-342900" algn="l">
              <a:buFont typeface="Arial" panose="020B0604020202020204" pitchFamily="34" charset="0"/>
              <a:buChar char="•"/>
            </a:pPr>
            <a:r>
              <a:rPr lang="en-US" sz="2400" dirty="0"/>
              <a:t>Alimentos </a:t>
            </a:r>
            <a:r>
              <a:rPr lang="en-US" sz="2400" dirty="0" err="1"/>
              <a:t>sustentáveis</a:t>
            </a:r>
            <a:endParaRPr lang="en-US" sz="2400" dirty="0"/>
          </a:p>
          <a:p>
            <a:pPr marL="800100" lvl="1" indent="-342900" algn="l">
              <a:buFont typeface="Arial" panose="020B0604020202020204" pitchFamily="34" charset="0"/>
              <a:buChar char="•"/>
            </a:pPr>
            <a:r>
              <a:rPr lang="en-US" sz="2400" dirty="0" err="1"/>
              <a:t>Frutos</a:t>
            </a:r>
            <a:r>
              <a:rPr lang="en-US" sz="2400" dirty="0"/>
              <a:t> do mar com </a:t>
            </a:r>
            <a:r>
              <a:rPr lang="en-US" sz="2400" dirty="0" err="1"/>
              <a:t>preços</a:t>
            </a:r>
            <a:r>
              <a:rPr lang="en-US" sz="2400" dirty="0"/>
              <a:t> mais </a:t>
            </a:r>
            <a:r>
              <a:rPr lang="en-US" sz="2400" dirty="0" err="1"/>
              <a:t>acessíveis</a:t>
            </a:r>
            <a:endParaRPr lang="en-US" sz="2400" dirty="0"/>
          </a:p>
          <a:p>
            <a:pPr marL="342900" indent="-342900" algn="l">
              <a:buFont typeface="Arial" panose="020B0604020202020204" pitchFamily="34" charset="0"/>
              <a:buChar char="•"/>
            </a:pPr>
            <a:r>
              <a:rPr lang="en-US" dirty="0" err="1"/>
              <a:t>Tecnologia</a:t>
            </a:r>
            <a:r>
              <a:rPr lang="en-US" dirty="0"/>
              <a:t> da </a:t>
            </a:r>
            <a:r>
              <a:rPr lang="en-US" dirty="0" err="1"/>
              <a:t>aquicultura</a:t>
            </a:r>
            <a:endParaRPr lang="en-US" dirty="0"/>
          </a:p>
          <a:p>
            <a:pPr marL="800100" lvl="1" indent="-342900" algn="l">
              <a:buFont typeface="Arial" panose="020B0604020202020204" pitchFamily="34" charset="0"/>
              <a:buChar char="•"/>
            </a:pPr>
            <a:r>
              <a:rPr lang="en-US" sz="2400" dirty="0"/>
              <a:t>Ingredientes, </a:t>
            </a:r>
            <a:r>
              <a:rPr lang="en-US" sz="2400" dirty="0" err="1"/>
              <a:t>formulação</a:t>
            </a:r>
            <a:r>
              <a:rPr lang="en-US" sz="2400" dirty="0"/>
              <a:t> de </a:t>
            </a:r>
            <a:r>
              <a:rPr lang="en-US" sz="2400" dirty="0" err="1"/>
              <a:t>rações</a:t>
            </a:r>
            <a:r>
              <a:rPr lang="en-US" sz="2400" dirty="0"/>
              <a:t> e </a:t>
            </a:r>
            <a:r>
              <a:rPr lang="en-US" sz="2400" dirty="0" err="1"/>
              <a:t>processos</a:t>
            </a:r>
            <a:r>
              <a:rPr lang="en-US" sz="2400" dirty="0"/>
              <a:t> de </a:t>
            </a:r>
            <a:r>
              <a:rPr lang="en-US" sz="2400" dirty="0" err="1"/>
              <a:t>fabricações</a:t>
            </a:r>
            <a:endParaRPr lang="en-US" sz="2400" dirty="0"/>
          </a:p>
          <a:p>
            <a:pPr marL="800100" lvl="1" indent="-342900" algn="l">
              <a:buFont typeface="Arial" panose="020B0604020202020204" pitchFamily="34" charset="0"/>
              <a:buChar char="•"/>
            </a:pPr>
            <a:r>
              <a:rPr lang="en-US" sz="2400" dirty="0" err="1"/>
              <a:t>Programas</a:t>
            </a:r>
            <a:r>
              <a:rPr lang="en-US" sz="2400" dirty="0"/>
              <a:t> </a:t>
            </a:r>
            <a:r>
              <a:rPr lang="en-US" sz="2400" dirty="0" err="1"/>
              <a:t>genéticos</a:t>
            </a:r>
            <a:endParaRPr lang="en-US" sz="2400" dirty="0"/>
          </a:p>
          <a:p>
            <a:pPr marL="800100" lvl="1" indent="-342900" algn="l">
              <a:buFont typeface="Arial" panose="020B0604020202020204" pitchFamily="34" charset="0"/>
              <a:buChar char="•"/>
            </a:pPr>
            <a:r>
              <a:rPr lang="en-US" sz="2400" dirty="0" err="1"/>
              <a:t>Monitoramento</a:t>
            </a:r>
            <a:endParaRPr lang="en-US" sz="2400" dirty="0"/>
          </a:p>
          <a:p>
            <a:pPr marL="800100" lvl="1" indent="-342900" algn="l">
              <a:buFont typeface="Arial" panose="020B0604020202020204" pitchFamily="34" charset="0"/>
              <a:buChar char="•"/>
            </a:pPr>
            <a:r>
              <a:rPr lang="en-US" sz="2400" dirty="0" err="1"/>
              <a:t>Automatização</a:t>
            </a:r>
            <a:r>
              <a:rPr lang="en-US" sz="2400" dirty="0"/>
              <a:t> </a:t>
            </a:r>
          </a:p>
        </p:txBody>
      </p:sp>
      <p:pic>
        <p:nvPicPr>
          <p:cNvPr id="5" name="321419BD-4A28-4F35-B48A-819167491205" descr="IMG_9511.jpg">
            <a:extLst>
              <a:ext uri="{FF2B5EF4-FFF2-40B4-BE49-F238E27FC236}">
                <a16:creationId xmlns:a16="http://schemas.microsoft.com/office/drawing/2014/main" id="{9A3B5579-32C4-8AE8-83CC-AADEDB5D5D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rot="10800000" flipV="1">
            <a:off x="8106448" y="969727"/>
            <a:ext cx="2435225" cy="324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3" descr="Optical DO probe.JPG">
            <a:extLst>
              <a:ext uri="{FF2B5EF4-FFF2-40B4-BE49-F238E27FC236}">
                <a16:creationId xmlns:a16="http://schemas.microsoft.com/office/drawing/2014/main" id="{CD5128CA-3D00-772C-BD1B-9B2D613D6A21}"/>
              </a:ext>
            </a:extLst>
          </p:cNvPr>
          <p:cNvPicPr>
            <a:picLocks noChangeAspect="1"/>
          </p:cNvPicPr>
          <p:nvPr/>
        </p:nvPicPr>
        <p:blipFill>
          <a:blip r:embed="rId5" cstate="print"/>
          <a:stretch>
            <a:fillRect/>
          </a:stretch>
        </p:blipFill>
        <p:spPr>
          <a:xfrm>
            <a:off x="4761766" y="4566584"/>
            <a:ext cx="2858967" cy="2144226"/>
          </a:xfrm>
          <a:prstGeom prst="rect">
            <a:avLst/>
          </a:prstGeom>
        </p:spPr>
      </p:pic>
      <p:pic>
        <p:nvPicPr>
          <p:cNvPr id="8" name="Picture 7">
            <a:extLst>
              <a:ext uri="{FF2B5EF4-FFF2-40B4-BE49-F238E27FC236}">
                <a16:creationId xmlns:a16="http://schemas.microsoft.com/office/drawing/2014/main" id="{A04F91E3-0A7E-FF60-D17C-DB19645FA478}"/>
              </a:ext>
            </a:extLst>
          </p:cNvPr>
          <p:cNvPicPr>
            <a:picLocks noChangeAspect="1"/>
          </p:cNvPicPr>
          <p:nvPr/>
        </p:nvPicPr>
        <p:blipFill>
          <a:blip r:embed="rId6"/>
          <a:stretch>
            <a:fillRect/>
          </a:stretch>
        </p:blipFill>
        <p:spPr>
          <a:xfrm>
            <a:off x="8106448" y="4566584"/>
            <a:ext cx="3216030" cy="2144020"/>
          </a:xfrm>
          <a:prstGeom prst="rect">
            <a:avLst/>
          </a:prstGeom>
        </p:spPr>
      </p:pic>
    </p:spTree>
    <p:extLst>
      <p:ext uri="{BB962C8B-B14F-4D97-AF65-F5344CB8AC3E}">
        <p14:creationId xmlns:p14="http://schemas.microsoft.com/office/powerpoint/2010/main" val="14507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1F2C-E110-7792-D000-3E85A0E8C58F}"/>
              </a:ext>
            </a:extLst>
          </p:cNvPr>
          <p:cNvSpPr>
            <a:spLocks noGrp="1"/>
          </p:cNvSpPr>
          <p:nvPr>
            <p:ph type="title"/>
          </p:nvPr>
        </p:nvSpPr>
        <p:spPr>
          <a:xfrm>
            <a:off x="0" y="0"/>
            <a:ext cx="10515600" cy="884554"/>
          </a:xfrm>
        </p:spPr>
        <p:txBody>
          <a:bodyPr>
            <a:normAutofit fontScale="90000"/>
          </a:bodyPr>
          <a:lstStyle/>
          <a:p>
            <a:r>
              <a:rPr lang="en-US" dirty="0" err="1"/>
              <a:t>Período</a:t>
            </a:r>
            <a:r>
              <a:rPr lang="en-US" dirty="0"/>
              <a:t> </a:t>
            </a:r>
            <a:r>
              <a:rPr lang="en-US" dirty="0" err="1"/>
              <a:t>Prolongado</a:t>
            </a:r>
            <a:r>
              <a:rPr lang="en-US" dirty="0"/>
              <a:t> de </a:t>
            </a:r>
            <a:r>
              <a:rPr lang="en-US" dirty="0" err="1"/>
              <a:t>Baixos</a:t>
            </a:r>
            <a:r>
              <a:rPr lang="en-US" dirty="0"/>
              <a:t> </a:t>
            </a:r>
            <a:r>
              <a:rPr lang="en-US" dirty="0" err="1"/>
              <a:t>Preços</a:t>
            </a:r>
            <a:r>
              <a:rPr lang="en-US" dirty="0"/>
              <a:t> de </a:t>
            </a:r>
            <a:r>
              <a:rPr lang="en-US" dirty="0" err="1"/>
              <a:t>Camarão</a:t>
            </a:r>
            <a:endParaRPr lang="en-US" dirty="0"/>
          </a:p>
        </p:txBody>
      </p:sp>
      <p:sp>
        <p:nvSpPr>
          <p:cNvPr id="3" name="Content Placeholder 2">
            <a:extLst>
              <a:ext uri="{FF2B5EF4-FFF2-40B4-BE49-F238E27FC236}">
                <a16:creationId xmlns:a16="http://schemas.microsoft.com/office/drawing/2014/main" id="{2C314B0E-6DC2-D682-AB51-C2FBDBD1F0D7}"/>
              </a:ext>
            </a:extLst>
          </p:cNvPr>
          <p:cNvSpPr>
            <a:spLocks noGrp="1"/>
          </p:cNvSpPr>
          <p:nvPr>
            <p:ph sz="half" idx="1"/>
          </p:nvPr>
        </p:nvSpPr>
        <p:spPr>
          <a:xfrm>
            <a:off x="491467" y="1179576"/>
            <a:ext cx="4370832" cy="4043903"/>
          </a:xfrm>
        </p:spPr>
        <p:txBody>
          <a:bodyPr>
            <a:normAutofit lnSpcReduction="10000"/>
          </a:bodyPr>
          <a:lstStyle/>
          <a:p>
            <a:r>
              <a:rPr lang="en-US" sz="2800" dirty="0">
                <a:solidFill>
                  <a:schemeClr val="tx1"/>
                </a:solidFill>
              </a:rPr>
              <a:t>Com a </a:t>
            </a:r>
            <a:r>
              <a:rPr lang="en-US" sz="2800" dirty="0" err="1">
                <a:solidFill>
                  <a:schemeClr val="tx1"/>
                </a:solidFill>
              </a:rPr>
              <a:t>alta</a:t>
            </a:r>
            <a:r>
              <a:rPr lang="en-US" sz="2800" dirty="0">
                <a:solidFill>
                  <a:schemeClr val="tx1"/>
                </a:solidFill>
              </a:rPr>
              <a:t> </a:t>
            </a:r>
            <a:r>
              <a:rPr lang="en-US" sz="2800" dirty="0" err="1">
                <a:solidFill>
                  <a:schemeClr val="tx1"/>
                </a:solidFill>
              </a:rPr>
              <a:t>oferta</a:t>
            </a:r>
            <a:r>
              <a:rPr lang="en-US" sz="2800" dirty="0">
                <a:solidFill>
                  <a:schemeClr val="tx1"/>
                </a:solidFill>
              </a:rPr>
              <a:t> de </a:t>
            </a:r>
            <a:r>
              <a:rPr lang="en-US" sz="2800" dirty="0" err="1">
                <a:solidFill>
                  <a:schemeClr val="tx1"/>
                </a:solidFill>
              </a:rPr>
              <a:t>camarão</a:t>
            </a:r>
            <a:r>
              <a:rPr lang="en-US" sz="2800" dirty="0">
                <a:solidFill>
                  <a:schemeClr val="tx1"/>
                </a:solidFill>
              </a:rPr>
              <a:t> no mercado e altos estoques de produto </a:t>
            </a:r>
            <a:r>
              <a:rPr lang="en-US" sz="2800" dirty="0" err="1">
                <a:solidFill>
                  <a:schemeClr val="tx1"/>
                </a:solidFill>
              </a:rPr>
              <a:t>armazenados</a:t>
            </a:r>
            <a:r>
              <a:rPr lang="en-US" sz="2800" dirty="0">
                <a:solidFill>
                  <a:schemeClr val="tx1"/>
                </a:solidFill>
              </a:rPr>
              <a:t>, o </a:t>
            </a:r>
            <a:r>
              <a:rPr lang="en-US" sz="2800" dirty="0" err="1">
                <a:solidFill>
                  <a:schemeClr val="tx1"/>
                </a:solidFill>
              </a:rPr>
              <a:t>preço</a:t>
            </a:r>
            <a:r>
              <a:rPr lang="en-US" sz="2800" dirty="0">
                <a:solidFill>
                  <a:schemeClr val="tx1"/>
                </a:solidFill>
              </a:rPr>
              <a:t> do </a:t>
            </a:r>
            <a:r>
              <a:rPr lang="en-US" sz="2800" dirty="0" err="1">
                <a:solidFill>
                  <a:schemeClr val="tx1"/>
                </a:solidFill>
              </a:rPr>
              <a:t>camarão</a:t>
            </a:r>
            <a:r>
              <a:rPr lang="en-US" sz="2800" dirty="0">
                <a:solidFill>
                  <a:schemeClr val="tx1"/>
                </a:solidFill>
              </a:rPr>
              <a:t> </a:t>
            </a:r>
            <a:r>
              <a:rPr lang="en-US" sz="2800" dirty="0" err="1">
                <a:solidFill>
                  <a:schemeClr val="tx1"/>
                </a:solidFill>
              </a:rPr>
              <a:t>vem</a:t>
            </a:r>
            <a:r>
              <a:rPr lang="en-US" sz="2800" dirty="0">
                <a:solidFill>
                  <a:schemeClr val="tx1"/>
                </a:solidFill>
              </a:rPr>
              <a:t> </a:t>
            </a:r>
            <a:r>
              <a:rPr lang="en-US" sz="2800" dirty="0" err="1">
                <a:solidFill>
                  <a:schemeClr val="tx1"/>
                </a:solidFill>
              </a:rPr>
              <a:t>caindo</a:t>
            </a:r>
            <a:r>
              <a:rPr lang="en-US" sz="2800" dirty="0">
                <a:solidFill>
                  <a:schemeClr val="tx1"/>
                </a:solidFill>
              </a:rPr>
              <a:t> </a:t>
            </a:r>
            <a:r>
              <a:rPr lang="en-US" sz="2800" dirty="0" err="1">
                <a:solidFill>
                  <a:schemeClr val="tx1"/>
                </a:solidFill>
              </a:rPr>
              <a:t>gradativamente</a:t>
            </a:r>
            <a:r>
              <a:rPr lang="en-US" sz="2800" dirty="0">
                <a:solidFill>
                  <a:schemeClr val="tx1"/>
                </a:solidFill>
              </a:rPr>
              <a:t> </a:t>
            </a:r>
            <a:r>
              <a:rPr lang="en-US" sz="2800" dirty="0" err="1">
                <a:solidFill>
                  <a:schemeClr val="tx1"/>
                </a:solidFill>
              </a:rPr>
              <a:t>desde</a:t>
            </a:r>
            <a:r>
              <a:rPr lang="en-US" sz="2800" dirty="0">
                <a:solidFill>
                  <a:schemeClr val="tx1"/>
                </a:solidFill>
              </a:rPr>
              <a:t> 2022.</a:t>
            </a:r>
          </a:p>
          <a:p>
            <a:r>
              <a:rPr lang="en-US" sz="2800" dirty="0" err="1">
                <a:solidFill>
                  <a:schemeClr val="tx1"/>
                </a:solidFill>
              </a:rPr>
              <a:t>Expectativa</a:t>
            </a:r>
            <a:r>
              <a:rPr lang="en-US" sz="2800" dirty="0">
                <a:solidFill>
                  <a:schemeClr val="tx1"/>
                </a:solidFill>
              </a:rPr>
              <a:t> de </a:t>
            </a:r>
            <a:r>
              <a:rPr lang="en-US" sz="2800" dirty="0" err="1">
                <a:solidFill>
                  <a:schemeClr val="tx1"/>
                </a:solidFill>
              </a:rPr>
              <a:t>preços</a:t>
            </a:r>
            <a:r>
              <a:rPr lang="en-US" sz="2800" dirty="0">
                <a:solidFill>
                  <a:schemeClr val="tx1"/>
                </a:solidFill>
              </a:rPr>
              <a:t> </a:t>
            </a:r>
            <a:r>
              <a:rPr lang="en-US" sz="2800" dirty="0" err="1">
                <a:solidFill>
                  <a:schemeClr val="tx1"/>
                </a:solidFill>
              </a:rPr>
              <a:t>baixos</a:t>
            </a:r>
            <a:r>
              <a:rPr lang="en-US" sz="2800" dirty="0">
                <a:solidFill>
                  <a:schemeClr val="tx1"/>
                </a:solidFill>
              </a:rPr>
              <a:t> se </a:t>
            </a:r>
            <a:r>
              <a:rPr lang="en-US" sz="2800" dirty="0" err="1">
                <a:solidFill>
                  <a:schemeClr val="tx1"/>
                </a:solidFill>
              </a:rPr>
              <a:t>mantendo</a:t>
            </a:r>
            <a:r>
              <a:rPr lang="en-US" sz="2800" dirty="0">
                <a:solidFill>
                  <a:schemeClr val="tx1"/>
                </a:solidFill>
              </a:rPr>
              <a:t> </a:t>
            </a:r>
            <a:r>
              <a:rPr lang="en-US" sz="2800" dirty="0" err="1">
                <a:solidFill>
                  <a:schemeClr val="tx1"/>
                </a:solidFill>
              </a:rPr>
              <a:t>pelo</a:t>
            </a:r>
            <a:r>
              <a:rPr lang="en-US" sz="2800" dirty="0">
                <a:solidFill>
                  <a:schemeClr val="tx1"/>
                </a:solidFill>
              </a:rPr>
              <a:t> </a:t>
            </a:r>
            <a:r>
              <a:rPr lang="en-US" sz="2800" dirty="0" err="1">
                <a:solidFill>
                  <a:schemeClr val="tx1"/>
                </a:solidFill>
              </a:rPr>
              <a:t>menos</a:t>
            </a:r>
            <a:r>
              <a:rPr lang="en-US" sz="2800" dirty="0">
                <a:solidFill>
                  <a:schemeClr val="tx1"/>
                </a:solidFill>
              </a:rPr>
              <a:t> </a:t>
            </a:r>
            <a:r>
              <a:rPr lang="en-US" sz="2800" dirty="0" err="1">
                <a:solidFill>
                  <a:schemeClr val="tx1"/>
                </a:solidFill>
              </a:rPr>
              <a:t>por</a:t>
            </a:r>
            <a:r>
              <a:rPr lang="en-US" sz="2800" dirty="0">
                <a:solidFill>
                  <a:schemeClr val="tx1"/>
                </a:solidFill>
              </a:rPr>
              <a:t> mais um </a:t>
            </a:r>
            <a:r>
              <a:rPr lang="en-US" sz="2800" dirty="0" err="1">
                <a:solidFill>
                  <a:schemeClr val="tx1"/>
                </a:solidFill>
              </a:rPr>
              <a:t>ano</a:t>
            </a:r>
            <a:r>
              <a:rPr lang="en-US" sz="2800" dirty="0">
                <a:solidFill>
                  <a:schemeClr val="tx1"/>
                </a:solidFill>
              </a:rPr>
              <a:t>.</a:t>
            </a:r>
          </a:p>
        </p:txBody>
      </p:sp>
      <p:sp>
        <p:nvSpPr>
          <p:cNvPr id="4" name="TextBox 3">
            <a:extLst>
              <a:ext uri="{FF2B5EF4-FFF2-40B4-BE49-F238E27FC236}">
                <a16:creationId xmlns:a16="http://schemas.microsoft.com/office/drawing/2014/main" id="{67111C5D-6063-C063-AB01-56CA9C011153}"/>
              </a:ext>
            </a:extLst>
          </p:cNvPr>
          <p:cNvSpPr txBox="1"/>
          <p:nvPr/>
        </p:nvSpPr>
        <p:spPr>
          <a:xfrm>
            <a:off x="4996092" y="5223479"/>
            <a:ext cx="6327228" cy="307777"/>
          </a:xfrm>
          <a:prstGeom prst="rect">
            <a:avLst/>
          </a:prstGeom>
          <a:noFill/>
        </p:spPr>
        <p:txBody>
          <a:bodyPr wrap="square" rtlCol="0">
            <a:spAutoFit/>
          </a:bodyPr>
          <a:lstStyle/>
          <a:p>
            <a:r>
              <a:rPr lang="en-US" sz="1400" b="1" dirty="0"/>
              <a:t>Fonte:  </a:t>
            </a:r>
            <a:r>
              <a:rPr lang="en-US" sz="1400" b="1" dirty="0" err="1"/>
              <a:t>Urner</a:t>
            </a:r>
            <a:r>
              <a:rPr lang="en-US" sz="1400" b="1" dirty="0"/>
              <a:t> Barry Price Index</a:t>
            </a:r>
          </a:p>
        </p:txBody>
      </p:sp>
      <p:pic>
        <p:nvPicPr>
          <p:cNvPr id="7" name="Picture 6">
            <a:extLst>
              <a:ext uri="{FF2B5EF4-FFF2-40B4-BE49-F238E27FC236}">
                <a16:creationId xmlns:a16="http://schemas.microsoft.com/office/drawing/2014/main" id="{10B1B8CB-4BBB-C2DB-F487-09AB8B1280B5}"/>
              </a:ext>
            </a:extLst>
          </p:cNvPr>
          <p:cNvPicPr>
            <a:picLocks noChangeAspect="1"/>
          </p:cNvPicPr>
          <p:nvPr/>
        </p:nvPicPr>
        <p:blipFill>
          <a:blip r:embed="rId3"/>
          <a:stretch>
            <a:fillRect/>
          </a:stretch>
        </p:blipFill>
        <p:spPr>
          <a:xfrm>
            <a:off x="4862299" y="1263510"/>
            <a:ext cx="7107435" cy="3959969"/>
          </a:xfrm>
          <a:prstGeom prst="rect">
            <a:avLst/>
          </a:prstGeom>
        </p:spPr>
      </p:pic>
    </p:spTree>
    <p:extLst>
      <p:ext uri="{BB962C8B-B14F-4D97-AF65-F5344CB8AC3E}">
        <p14:creationId xmlns:p14="http://schemas.microsoft.com/office/powerpoint/2010/main" val="319043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4178-8FAF-BCA0-B0DC-C31A282942DF}"/>
              </a:ext>
            </a:extLst>
          </p:cNvPr>
          <p:cNvSpPr>
            <a:spLocks noGrp="1"/>
          </p:cNvSpPr>
          <p:nvPr>
            <p:ph type="title"/>
          </p:nvPr>
        </p:nvSpPr>
        <p:spPr>
          <a:xfrm>
            <a:off x="2144503" y="-25835"/>
            <a:ext cx="7902993" cy="884554"/>
          </a:xfrm>
        </p:spPr>
        <p:txBody>
          <a:bodyPr>
            <a:normAutofit fontScale="90000"/>
          </a:bodyPr>
          <a:lstStyle/>
          <a:p>
            <a:r>
              <a:rPr lang="en-US" dirty="0"/>
              <a:t>Pre</a:t>
            </a:r>
            <a:r>
              <a:rPr lang="pt-BR" dirty="0" err="1"/>
              <a:t>ço</a:t>
            </a:r>
            <a:r>
              <a:rPr lang="pt-BR" dirty="0"/>
              <a:t> das </a:t>
            </a:r>
            <a:r>
              <a:rPr lang="pt-BR" dirty="0" err="1"/>
              <a:t>Comodites</a:t>
            </a:r>
            <a:r>
              <a:rPr lang="pt-BR" dirty="0"/>
              <a:t> (2003 a 2023)</a:t>
            </a:r>
            <a:endParaRPr lang="en-US" dirty="0"/>
          </a:p>
        </p:txBody>
      </p:sp>
      <p:pic>
        <p:nvPicPr>
          <p:cNvPr id="4" name="Picture 3">
            <a:extLst>
              <a:ext uri="{FF2B5EF4-FFF2-40B4-BE49-F238E27FC236}">
                <a16:creationId xmlns:a16="http://schemas.microsoft.com/office/drawing/2014/main" id="{24B416B1-6F76-C43D-F228-43EAD7D12FA7}"/>
              </a:ext>
            </a:extLst>
          </p:cNvPr>
          <p:cNvPicPr>
            <a:picLocks noChangeAspect="1"/>
          </p:cNvPicPr>
          <p:nvPr/>
        </p:nvPicPr>
        <p:blipFill>
          <a:blip r:embed="rId3"/>
          <a:stretch>
            <a:fillRect/>
          </a:stretch>
        </p:blipFill>
        <p:spPr>
          <a:xfrm>
            <a:off x="137562" y="884554"/>
            <a:ext cx="4421702" cy="2743200"/>
          </a:xfrm>
          <a:prstGeom prst="rect">
            <a:avLst/>
          </a:prstGeom>
        </p:spPr>
      </p:pic>
      <p:pic>
        <p:nvPicPr>
          <p:cNvPr id="5" name="Picture 4">
            <a:extLst>
              <a:ext uri="{FF2B5EF4-FFF2-40B4-BE49-F238E27FC236}">
                <a16:creationId xmlns:a16="http://schemas.microsoft.com/office/drawing/2014/main" id="{80C75690-A5EA-073B-DA73-9BA846F6CFCE}"/>
              </a:ext>
            </a:extLst>
          </p:cNvPr>
          <p:cNvPicPr>
            <a:picLocks noChangeAspect="1"/>
          </p:cNvPicPr>
          <p:nvPr/>
        </p:nvPicPr>
        <p:blipFill>
          <a:blip r:embed="rId4"/>
          <a:stretch>
            <a:fillRect/>
          </a:stretch>
        </p:blipFill>
        <p:spPr>
          <a:xfrm>
            <a:off x="5421887" y="808354"/>
            <a:ext cx="4421701" cy="2743200"/>
          </a:xfrm>
          <a:prstGeom prst="rect">
            <a:avLst/>
          </a:prstGeom>
        </p:spPr>
      </p:pic>
      <p:pic>
        <p:nvPicPr>
          <p:cNvPr id="6" name="Picture 5">
            <a:extLst>
              <a:ext uri="{FF2B5EF4-FFF2-40B4-BE49-F238E27FC236}">
                <a16:creationId xmlns:a16="http://schemas.microsoft.com/office/drawing/2014/main" id="{3DA26AFF-A3FD-F4C5-C46C-B15072A7D567}"/>
              </a:ext>
            </a:extLst>
          </p:cNvPr>
          <p:cNvPicPr>
            <a:picLocks noChangeAspect="1"/>
          </p:cNvPicPr>
          <p:nvPr/>
        </p:nvPicPr>
        <p:blipFill>
          <a:blip r:embed="rId5"/>
          <a:stretch>
            <a:fillRect/>
          </a:stretch>
        </p:blipFill>
        <p:spPr>
          <a:xfrm>
            <a:off x="137562" y="3910722"/>
            <a:ext cx="4058147" cy="2743200"/>
          </a:xfrm>
          <a:prstGeom prst="rect">
            <a:avLst/>
          </a:prstGeom>
        </p:spPr>
      </p:pic>
      <p:sp>
        <p:nvSpPr>
          <p:cNvPr id="8" name="Content Placeholder 2">
            <a:extLst>
              <a:ext uri="{FF2B5EF4-FFF2-40B4-BE49-F238E27FC236}">
                <a16:creationId xmlns:a16="http://schemas.microsoft.com/office/drawing/2014/main" id="{FFB56C24-397B-BAD0-FDAF-491597D97CAF}"/>
              </a:ext>
            </a:extLst>
          </p:cNvPr>
          <p:cNvSpPr txBox="1">
            <a:spLocks/>
          </p:cNvSpPr>
          <p:nvPr/>
        </p:nvSpPr>
        <p:spPr>
          <a:xfrm>
            <a:off x="6761818" y="3711206"/>
            <a:ext cx="5011081" cy="1957440"/>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rgbClr val="004863"/>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76787B"/>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76787B"/>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76787B"/>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76787B"/>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dirty="0" err="1">
                <a:ln>
                  <a:noFill/>
                </a:ln>
                <a:solidFill>
                  <a:srgbClr val="004863"/>
                </a:solidFill>
                <a:effectLst/>
                <a:uLnTx/>
                <a:uFillTx/>
                <a:latin typeface="Calibri"/>
                <a:ea typeface="+mn-ea"/>
                <a:cs typeface="+mn-cs"/>
              </a:rPr>
              <a:t>Variação</a:t>
            </a:r>
            <a:r>
              <a:rPr kumimoji="0" lang="en-US" sz="2400" b="0" i="0" u="none" strike="noStrike" kern="1200" cap="none" spc="0" normalizeH="0" baseline="0" noProof="0" dirty="0">
                <a:ln>
                  <a:noFill/>
                </a:ln>
                <a:solidFill>
                  <a:srgbClr val="004863"/>
                </a:solidFill>
                <a:effectLst/>
                <a:uLnTx/>
                <a:uFillTx/>
                <a:latin typeface="Calibri"/>
                <a:ea typeface="+mn-ea"/>
                <a:cs typeface="+mn-cs"/>
              </a:rPr>
              <a:t> de 2003 a 2023:</a:t>
            </a:r>
          </a:p>
          <a:p>
            <a:pPr marL="342900" marR="0" lvl="0"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863"/>
                </a:solidFill>
                <a:effectLst/>
                <a:uLnTx/>
                <a:uFillTx/>
                <a:latin typeface="Calibri"/>
                <a:ea typeface="+mn-ea"/>
                <a:cs typeface="+mn-cs"/>
              </a:rPr>
              <a:t>Farinha de </a:t>
            </a:r>
            <a:r>
              <a:rPr kumimoji="0" lang="en-US" sz="2400" b="0" i="0" u="none" strike="noStrike" kern="1200" cap="none" spc="0" normalizeH="0" baseline="0" noProof="0" dirty="0" err="1">
                <a:ln>
                  <a:noFill/>
                </a:ln>
                <a:solidFill>
                  <a:srgbClr val="004863"/>
                </a:solidFill>
                <a:effectLst/>
                <a:uLnTx/>
                <a:uFillTx/>
                <a:latin typeface="Calibri"/>
                <a:ea typeface="+mn-ea"/>
                <a:cs typeface="+mn-cs"/>
              </a:rPr>
              <a:t>Peixe</a:t>
            </a:r>
            <a:endParaRPr kumimoji="0" lang="en-US" sz="2400" b="0" i="0" u="none" strike="noStrike" kern="1200" cap="none" spc="0" normalizeH="0" baseline="0" noProof="0" dirty="0">
              <a:ln>
                <a:noFill/>
              </a:ln>
              <a:solidFill>
                <a:srgbClr val="004863"/>
              </a:solidFill>
              <a:effectLst/>
              <a:uLnTx/>
              <a:uFillTx/>
              <a:latin typeface="Calibri"/>
              <a:ea typeface="+mn-ea"/>
              <a:cs typeface="+mn-cs"/>
            </a:endParaRPr>
          </a:p>
          <a:p>
            <a:pPr marL="800100" marR="0" lvl="1"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6787B"/>
                </a:solidFill>
                <a:effectLst/>
                <a:uLnTx/>
                <a:uFillTx/>
                <a:latin typeface="Calibri"/>
                <a:ea typeface="+mn-ea"/>
                <a:cs typeface="+mn-cs"/>
              </a:rPr>
              <a:t>184,48%</a:t>
            </a:r>
          </a:p>
          <a:p>
            <a:pPr marL="342900" marR="0" lvl="0"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6787B"/>
                </a:solidFill>
                <a:effectLst/>
                <a:uLnTx/>
                <a:uFillTx/>
                <a:latin typeface="Calibri"/>
                <a:ea typeface="+mn-ea"/>
                <a:cs typeface="+mn-cs"/>
              </a:rPr>
              <a:t> </a:t>
            </a:r>
            <a:r>
              <a:rPr lang="en-US" sz="2400" dirty="0">
                <a:latin typeface="Calibri"/>
              </a:rPr>
              <a:t>F</a:t>
            </a:r>
            <a:r>
              <a:rPr kumimoji="0" lang="en-US" sz="2400" b="0" i="0" u="none" strike="noStrike" kern="1200" cap="none" spc="0" normalizeH="0" baseline="0" noProof="0" dirty="0" err="1">
                <a:ln>
                  <a:noFill/>
                </a:ln>
                <a:solidFill>
                  <a:srgbClr val="004863"/>
                </a:solidFill>
                <a:effectLst/>
                <a:uLnTx/>
                <a:uFillTx/>
                <a:latin typeface="Calibri"/>
                <a:ea typeface="+mn-ea"/>
                <a:cs typeface="+mn-cs"/>
              </a:rPr>
              <a:t>arinha</a:t>
            </a:r>
            <a:r>
              <a:rPr kumimoji="0" lang="en-US" sz="2400" b="0" i="0" u="none" strike="noStrike" kern="1200" cap="none" spc="0" normalizeH="0" baseline="0" noProof="0" dirty="0">
                <a:ln>
                  <a:noFill/>
                </a:ln>
                <a:solidFill>
                  <a:srgbClr val="004863"/>
                </a:solidFill>
                <a:effectLst/>
                <a:uLnTx/>
                <a:uFillTx/>
                <a:latin typeface="Calibri"/>
                <a:ea typeface="+mn-ea"/>
                <a:cs typeface="+mn-cs"/>
              </a:rPr>
              <a:t> de Soja</a:t>
            </a:r>
          </a:p>
          <a:p>
            <a:pPr marL="800100" marR="0" lvl="1"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6787B"/>
                </a:solidFill>
                <a:effectLst/>
                <a:uLnTx/>
                <a:uFillTx/>
                <a:latin typeface="Calibri"/>
                <a:ea typeface="+mn-ea"/>
                <a:cs typeface="+mn-cs"/>
              </a:rPr>
              <a:t>83,84%</a:t>
            </a:r>
          </a:p>
          <a:p>
            <a:pPr marL="342900" marR="0" lvl="0"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863"/>
                </a:solidFill>
                <a:effectLst/>
                <a:uLnTx/>
                <a:uFillTx/>
                <a:latin typeface="Calibri"/>
                <a:ea typeface="+mn-ea"/>
                <a:cs typeface="+mn-cs"/>
              </a:rPr>
              <a:t>Trigo</a:t>
            </a:r>
          </a:p>
          <a:p>
            <a:pPr marL="800100" marR="0" lvl="1"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6787B"/>
                </a:solidFill>
                <a:effectLst/>
                <a:uLnTx/>
                <a:uFillTx/>
                <a:latin typeface="Calibri"/>
                <a:ea typeface="+mn-ea"/>
                <a:cs typeface="+mn-cs"/>
              </a:rPr>
              <a:t>113,40%</a:t>
            </a:r>
          </a:p>
          <a:p>
            <a:pPr marL="800100" marR="0" lvl="1" indent="-342900"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6787B"/>
              </a:solidFill>
              <a:effectLst/>
              <a:uLnTx/>
              <a:uFillTx/>
              <a:latin typeface="Calibri"/>
              <a:ea typeface="+mn-ea"/>
              <a:cs typeface="+mn-cs"/>
            </a:endParaRPr>
          </a:p>
          <a:p>
            <a:pPr marL="400059" indent="-342900"/>
            <a:endParaRPr kumimoji="0" lang="en-US" sz="2400" b="0" i="0" u="none" strike="noStrike" kern="1200" cap="none" spc="0" normalizeH="0" baseline="0" noProof="0" dirty="0">
              <a:ln>
                <a:noFill/>
              </a:ln>
              <a:solidFill>
                <a:srgbClr val="76787B"/>
              </a:solidFill>
              <a:effectLst/>
              <a:uLnTx/>
              <a:uFillTx/>
              <a:latin typeface="Calibri"/>
              <a:ea typeface="+mn-ea"/>
              <a:cs typeface="+mn-cs"/>
            </a:endParaRPr>
          </a:p>
        </p:txBody>
      </p:sp>
    </p:spTree>
    <p:extLst>
      <p:ext uri="{BB962C8B-B14F-4D97-AF65-F5344CB8AC3E}">
        <p14:creationId xmlns:p14="http://schemas.microsoft.com/office/powerpoint/2010/main" val="203967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9933-E254-01C0-CE29-B8C3DC5BC701}"/>
              </a:ext>
            </a:extLst>
          </p:cNvPr>
          <p:cNvSpPr>
            <a:spLocks noGrp="1"/>
          </p:cNvSpPr>
          <p:nvPr>
            <p:ph type="title"/>
          </p:nvPr>
        </p:nvSpPr>
        <p:spPr>
          <a:xfrm>
            <a:off x="533400" y="136527"/>
            <a:ext cx="9375648" cy="884554"/>
          </a:xfrm>
        </p:spPr>
        <p:txBody>
          <a:bodyPr>
            <a:normAutofit fontScale="90000"/>
          </a:bodyPr>
          <a:lstStyle/>
          <a:p>
            <a:r>
              <a:rPr lang="en-US" dirty="0" err="1"/>
              <a:t>Camarão</a:t>
            </a:r>
            <a:r>
              <a:rPr lang="en-US" dirty="0"/>
              <a:t> com </a:t>
            </a:r>
            <a:r>
              <a:rPr lang="en-US" dirty="0" err="1"/>
              <a:t>Preço</a:t>
            </a:r>
            <a:r>
              <a:rPr lang="en-US" dirty="0"/>
              <a:t> </a:t>
            </a:r>
            <a:r>
              <a:rPr lang="en-US" dirty="0" err="1"/>
              <a:t>Baixo</a:t>
            </a:r>
            <a:r>
              <a:rPr lang="en-US" dirty="0"/>
              <a:t> → </a:t>
            </a:r>
            <a:r>
              <a:rPr lang="en-US" dirty="0" err="1"/>
              <a:t>Preço</a:t>
            </a:r>
            <a:r>
              <a:rPr lang="en-US" dirty="0"/>
              <a:t> da PL</a:t>
            </a:r>
          </a:p>
        </p:txBody>
      </p:sp>
      <p:sp>
        <p:nvSpPr>
          <p:cNvPr id="3" name="Content Placeholder 2">
            <a:extLst>
              <a:ext uri="{FF2B5EF4-FFF2-40B4-BE49-F238E27FC236}">
                <a16:creationId xmlns:a16="http://schemas.microsoft.com/office/drawing/2014/main" id="{F84016AC-7512-9BC2-27D4-C491BA3AF713}"/>
              </a:ext>
            </a:extLst>
          </p:cNvPr>
          <p:cNvSpPr>
            <a:spLocks noGrp="1"/>
          </p:cNvSpPr>
          <p:nvPr>
            <p:ph sz="half" idx="1"/>
          </p:nvPr>
        </p:nvSpPr>
        <p:spPr>
          <a:xfrm>
            <a:off x="266700" y="1249681"/>
            <a:ext cx="6042636" cy="4221579"/>
          </a:xfrm>
        </p:spPr>
        <p:txBody>
          <a:bodyPr>
            <a:normAutofit/>
          </a:bodyPr>
          <a:lstStyle/>
          <a:p>
            <a:r>
              <a:rPr lang="en-US" dirty="0" err="1">
                <a:solidFill>
                  <a:schemeClr val="tx1"/>
                </a:solidFill>
              </a:rPr>
              <a:t>Baixo</a:t>
            </a:r>
            <a:r>
              <a:rPr lang="en-US" dirty="0">
                <a:solidFill>
                  <a:schemeClr val="tx1"/>
                </a:solidFill>
              </a:rPr>
              <a:t> </a:t>
            </a:r>
            <a:r>
              <a:rPr lang="en-US" dirty="0" err="1">
                <a:solidFill>
                  <a:schemeClr val="tx1"/>
                </a:solidFill>
              </a:rPr>
              <a:t>preço</a:t>
            </a:r>
            <a:r>
              <a:rPr lang="en-US" dirty="0">
                <a:solidFill>
                  <a:schemeClr val="tx1"/>
                </a:solidFill>
              </a:rPr>
              <a:t> do </a:t>
            </a:r>
            <a:r>
              <a:rPr lang="en-US" dirty="0" err="1">
                <a:solidFill>
                  <a:schemeClr val="tx1"/>
                </a:solidFill>
              </a:rPr>
              <a:t>camarão</a:t>
            </a:r>
            <a:r>
              <a:rPr lang="en-US" dirty="0">
                <a:solidFill>
                  <a:schemeClr val="tx1"/>
                </a:solidFill>
              </a:rPr>
              <a:t> </a:t>
            </a:r>
            <a:r>
              <a:rPr lang="en-US" dirty="0" err="1">
                <a:solidFill>
                  <a:schemeClr val="tx1"/>
                </a:solidFill>
              </a:rPr>
              <a:t>nas</a:t>
            </a:r>
            <a:r>
              <a:rPr lang="en-US" dirty="0">
                <a:solidFill>
                  <a:schemeClr val="tx1"/>
                </a:solidFill>
              </a:rPr>
              <a:t> fazendas </a:t>
            </a:r>
            <a:r>
              <a:rPr lang="en-US" dirty="0" err="1">
                <a:solidFill>
                  <a:schemeClr val="tx1"/>
                </a:solidFill>
              </a:rPr>
              <a:t>pressionam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laboratórios</a:t>
            </a:r>
            <a:r>
              <a:rPr lang="en-US" dirty="0">
                <a:solidFill>
                  <a:schemeClr val="tx1"/>
                </a:solidFill>
              </a:rPr>
              <a:t>.</a:t>
            </a:r>
          </a:p>
          <a:p>
            <a:r>
              <a:rPr lang="en-US" dirty="0">
                <a:solidFill>
                  <a:schemeClr val="tx1"/>
                </a:solidFill>
              </a:rPr>
              <a:t>No </a:t>
            </a:r>
            <a:r>
              <a:rPr lang="en-US" dirty="0" err="1">
                <a:solidFill>
                  <a:schemeClr val="tx1"/>
                </a:solidFill>
              </a:rPr>
              <a:t>Equador</a:t>
            </a:r>
            <a:r>
              <a:rPr lang="en-US" dirty="0">
                <a:solidFill>
                  <a:schemeClr val="tx1"/>
                </a:solidFill>
              </a:rPr>
              <a:t> as fazendas </a:t>
            </a:r>
            <a:r>
              <a:rPr lang="en-US" dirty="0" err="1">
                <a:solidFill>
                  <a:schemeClr val="tx1"/>
                </a:solidFill>
              </a:rPr>
              <a:t>estão</a:t>
            </a:r>
            <a:r>
              <a:rPr lang="en-US" dirty="0">
                <a:solidFill>
                  <a:schemeClr val="tx1"/>
                </a:solidFill>
              </a:rPr>
              <a:t> </a:t>
            </a:r>
            <a:r>
              <a:rPr lang="en-US" dirty="0" err="1">
                <a:solidFill>
                  <a:schemeClr val="tx1"/>
                </a:solidFill>
              </a:rPr>
              <a:t>pagando</a:t>
            </a:r>
            <a:r>
              <a:rPr lang="en-US" dirty="0">
                <a:solidFill>
                  <a:schemeClr val="tx1"/>
                </a:solidFill>
              </a:rPr>
              <a:t> </a:t>
            </a:r>
            <a:r>
              <a:rPr lang="en-US" dirty="0" err="1">
                <a:solidFill>
                  <a:schemeClr val="tx1"/>
                </a:solidFill>
              </a:rPr>
              <a:t>por</a:t>
            </a:r>
            <a:r>
              <a:rPr lang="en-US" dirty="0">
                <a:solidFill>
                  <a:schemeClr val="tx1"/>
                </a:solidFill>
              </a:rPr>
              <a:t> volta de $2/</a:t>
            </a:r>
            <a:r>
              <a:rPr lang="en-US" dirty="0" err="1">
                <a:solidFill>
                  <a:schemeClr val="tx1"/>
                </a:solidFill>
              </a:rPr>
              <a:t>milheiro</a:t>
            </a:r>
            <a:r>
              <a:rPr lang="en-US" dirty="0">
                <a:solidFill>
                  <a:schemeClr val="tx1"/>
                </a:solidFill>
              </a:rPr>
              <a:t> de PL ou </a:t>
            </a:r>
            <a:r>
              <a:rPr lang="en-US" dirty="0" err="1">
                <a:solidFill>
                  <a:schemeClr val="tx1"/>
                </a:solidFill>
              </a:rPr>
              <a:t>até</a:t>
            </a:r>
            <a:r>
              <a:rPr lang="en-US" dirty="0">
                <a:solidFill>
                  <a:schemeClr val="tx1"/>
                </a:solidFill>
              </a:rPr>
              <a:t> </a:t>
            </a:r>
            <a:r>
              <a:rPr lang="en-US" dirty="0" err="1">
                <a:solidFill>
                  <a:schemeClr val="tx1"/>
                </a:solidFill>
              </a:rPr>
              <a:t>menos</a:t>
            </a:r>
            <a:r>
              <a:rPr lang="en-US" dirty="0">
                <a:solidFill>
                  <a:schemeClr val="tx1"/>
                </a:solidFill>
              </a:rPr>
              <a:t>.</a:t>
            </a:r>
          </a:p>
          <a:p>
            <a:r>
              <a:rPr lang="en-US" dirty="0" err="1">
                <a:solidFill>
                  <a:schemeClr val="tx1"/>
                </a:solidFill>
              </a:rPr>
              <a:t>Margem</a:t>
            </a:r>
            <a:r>
              <a:rPr lang="en-US" dirty="0">
                <a:solidFill>
                  <a:schemeClr val="tx1"/>
                </a:solidFill>
              </a:rPr>
              <a:t> de </a:t>
            </a:r>
            <a:r>
              <a:rPr lang="en-US" dirty="0" err="1">
                <a:solidFill>
                  <a:schemeClr val="tx1"/>
                </a:solidFill>
              </a:rPr>
              <a:t>lucro</a:t>
            </a:r>
            <a:r>
              <a:rPr lang="en-US" dirty="0">
                <a:solidFill>
                  <a:schemeClr val="tx1"/>
                </a:solidFill>
              </a:rPr>
              <a:t> dos </a:t>
            </a:r>
            <a:r>
              <a:rPr lang="en-US" dirty="0" err="1">
                <a:solidFill>
                  <a:schemeClr val="tx1"/>
                </a:solidFill>
              </a:rPr>
              <a:t>laboratórios</a:t>
            </a:r>
            <a:r>
              <a:rPr lang="en-US" dirty="0">
                <a:solidFill>
                  <a:schemeClr val="tx1"/>
                </a:solidFill>
              </a:rPr>
              <a:t> </a:t>
            </a:r>
            <a:r>
              <a:rPr lang="en-US" dirty="0" err="1">
                <a:solidFill>
                  <a:schemeClr val="tx1"/>
                </a:solidFill>
              </a:rPr>
              <a:t>estão</a:t>
            </a:r>
            <a:r>
              <a:rPr lang="en-US" dirty="0">
                <a:solidFill>
                  <a:schemeClr val="tx1"/>
                </a:solidFill>
              </a:rPr>
              <a:t> </a:t>
            </a:r>
            <a:r>
              <a:rPr lang="en-US" dirty="0" err="1">
                <a:solidFill>
                  <a:schemeClr val="tx1"/>
                </a:solidFill>
              </a:rPr>
              <a:t>diminuindo</a:t>
            </a:r>
            <a:r>
              <a:rPr lang="en-US" dirty="0">
                <a:solidFill>
                  <a:schemeClr val="tx1"/>
                </a:solidFill>
              </a:rPr>
              <a:t>.</a:t>
            </a:r>
          </a:p>
          <a:p>
            <a:endParaRPr lang="en-US" dirty="0">
              <a:solidFill>
                <a:schemeClr val="tx1"/>
              </a:solidFill>
            </a:endParaRPr>
          </a:p>
        </p:txBody>
      </p:sp>
      <p:pic>
        <p:nvPicPr>
          <p:cNvPr id="5" name="Picture 4">
            <a:extLst>
              <a:ext uri="{FF2B5EF4-FFF2-40B4-BE49-F238E27FC236}">
                <a16:creationId xmlns:a16="http://schemas.microsoft.com/office/drawing/2014/main" id="{9CDF3351-CA53-7016-7BF6-018094BA0D8F}"/>
              </a:ext>
            </a:extLst>
          </p:cNvPr>
          <p:cNvPicPr>
            <a:picLocks noChangeAspect="1"/>
          </p:cNvPicPr>
          <p:nvPr/>
        </p:nvPicPr>
        <p:blipFill>
          <a:blip r:embed="rId3"/>
          <a:stretch>
            <a:fillRect/>
          </a:stretch>
        </p:blipFill>
        <p:spPr>
          <a:xfrm>
            <a:off x="6697956" y="1389507"/>
            <a:ext cx="5133701" cy="3845320"/>
          </a:xfrm>
          <a:prstGeom prst="rect">
            <a:avLst/>
          </a:prstGeom>
        </p:spPr>
      </p:pic>
    </p:spTree>
    <p:extLst>
      <p:ext uri="{BB962C8B-B14F-4D97-AF65-F5344CB8AC3E}">
        <p14:creationId xmlns:p14="http://schemas.microsoft.com/office/powerpoint/2010/main" val="1387357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63D7B-4FDF-4D5B-8CDB-827B97FDA25C}"/>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6200"/>
                    </a14:imgEffect>
                  </a14:imgLayer>
                </a14:imgProps>
              </a:ext>
            </a:extLst>
          </a:blip>
          <a:stretch>
            <a:fillRect/>
          </a:stretch>
        </p:blipFill>
        <p:spPr>
          <a:xfrm>
            <a:off x="7158866" y="1297423"/>
            <a:ext cx="4724400" cy="4775323"/>
          </a:xfrm>
          <a:prstGeom prst="rect">
            <a:avLst/>
          </a:prstGeom>
        </p:spPr>
      </p:pic>
      <p:sp>
        <p:nvSpPr>
          <p:cNvPr id="5" name="Rectangle 4">
            <a:extLst>
              <a:ext uri="{FF2B5EF4-FFF2-40B4-BE49-F238E27FC236}">
                <a16:creationId xmlns:a16="http://schemas.microsoft.com/office/drawing/2014/main" id="{6E3688C8-AC86-FF44-4D7F-AA45BF12E71B}"/>
              </a:ext>
            </a:extLst>
          </p:cNvPr>
          <p:cNvSpPr/>
          <p:nvPr/>
        </p:nvSpPr>
        <p:spPr>
          <a:xfrm>
            <a:off x="9854464" y="3579457"/>
            <a:ext cx="2382382" cy="1013226"/>
          </a:xfrm>
          <a:prstGeom prst="rect">
            <a:avLst/>
          </a:prstGeom>
          <a:noFill/>
          <a:ln>
            <a:no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3500"/>
              </a:lnSpc>
            </a:pPr>
            <a:r>
              <a:rPr lang="en-US" sz="4000" b="1" dirty="0" err="1">
                <a:ln/>
                <a:solidFill>
                  <a:schemeClr val="accent3"/>
                </a:solidFill>
                <a:effectLst>
                  <a:glow rad="63500">
                    <a:schemeClr val="accent3">
                      <a:satMod val="175000"/>
                      <a:alpha val="40000"/>
                    </a:schemeClr>
                  </a:glow>
                </a:effectLst>
              </a:rPr>
              <a:t>Qualidade</a:t>
            </a:r>
            <a:endParaRPr lang="en-US" sz="4000" b="1" dirty="0">
              <a:ln/>
              <a:solidFill>
                <a:schemeClr val="accent3"/>
              </a:solidFill>
              <a:effectLst>
                <a:glow rad="63500">
                  <a:schemeClr val="accent3">
                    <a:satMod val="175000"/>
                    <a:alpha val="40000"/>
                  </a:schemeClr>
                </a:glow>
              </a:effectLst>
            </a:endParaRPr>
          </a:p>
          <a:p>
            <a:pPr algn="ctr">
              <a:lnSpc>
                <a:spcPts val="3500"/>
              </a:lnSpc>
            </a:pPr>
            <a:r>
              <a:rPr lang="en-US" sz="4000" b="1" dirty="0" err="1">
                <a:ln/>
                <a:solidFill>
                  <a:schemeClr val="accent3"/>
                </a:solidFill>
                <a:effectLst>
                  <a:glow rad="63500">
                    <a:schemeClr val="accent3">
                      <a:satMod val="175000"/>
                      <a:alpha val="40000"/>
                    </a:schemeClr>
                  </a:glow>
                </a:effectLst>
              </a:rPr>
              <a:t>Ração</a:t>
            </a:r>
            <a:endParaRPr lang="en-US" sz="4000" b="1" dirty="0">
              <a:ln/>
              <a:solidFill>
                <a:schemeClr val="accent3"/>
              </a:solidFill>
              <a:effectLst>
                <a:glow rad="63500">
                  <a:schemeClr val="accent3">
                    <a:satMod val="175000"/>
                    <a:alpha val="40000"/>
                  </a:schemeClr>
                </a:glow>
              </a:effectLst>
            </a:endParaRPr>
          </a:p>
        </p:txBody>
      </p:sp>
      <p:sp>
        <p:nvSpPr>
          <p:cNvPr id="2" name="Title 1">
            <a:extLst>
              <a:ext uri="{FF2B5EF4-FFF2-40B4-BE49-F238E27FC236}">
                <a16:creationId xmlns:a16="http://schemas.microsoft.com/office/drawing/2014/main" id="{0FC4137A-3783-7C4C-8B70-7EB1E04EDD18}"/>
              </a:ext>
            </a:extLst>
          </p:cNvPr>
          <p:cNvSpPr>
            <a:spLocks noGrp="1"/>
          </p:cNvSpPr>
          <p:nvPr>
            <p:ph type="title"/>
          </p:nvPr>
        </p:nvSpPr>
        <p:spPr>
          <a:xfrm>
            <a:off x="800100" y="115345"/>
            <a:ext cx="10850133" cy="884554"/>
          </a:xfrm>
        </p:spPr>
        <p:txBody>
          <a:bodyPr/>
          <a:lstStyle/>
          <a:p>
            <a:r>
              <a:rPr lang="en-US" dirty="0" err="1">
                <a:solidFill>
                  <a:srgbClr val="736B41"/>
                </a:solidFill>
              </a:rPr>
              <a:t>Reduzindo</a:t>
            </a:r>
            <a:r>
              <a:rPr lang="en-US" dirty="0">
                <a:solidFill>
                  <a:srgbClr val="736B41"/>
                </a:solidFill>
              </a:rPr>
              <a:t> Custos com </a:t>
            </a:r>
            <a:r>
              <a:rPr lang="en-US" dirty="0" err="1">
                <a:solidFill>
                  <a:srgbClr val="736B41"/>
                </a:solidFill>
              </a:rPr>
              <a:t>Rações</a:t>
            </a:r>
            <a:endParaRPr lang="en-US" dirty="0">
              <a:solidFill>
                <a:srgbClr val="736B41"/>
              </a:solidFill>
            </a:endParaRPr>
          </a:p>
        </p:txBody>
      </p:sp>
      <p:sp>
        <p:nvSpPr>
          <p:cNvPr id="3" name="Content Placeholder 2">
            <a:extLst>
              <a:ext uri="{FF2B5EF4-FFF2-40B4-BE49-F238E27FC236}">
                <a16:creationId xmlns:a16="http://schemas.microsoft.com/office/drawing/2014/main" id="{CA5EEABE-BCE2-FDC9-82B7-7C6B54A4D20A}"/>
              </a:ext>
            </a:extLst>
          </p:cNvPr>
          <p:cNvSpPr>
            <a:spLocks noGrp="1"/>
          </p:cNvSpPr>
          <p:nvPr>
            <p:ph sz="half" idx="1"/>
          </p:nvPr>
        </p:nvSpPr>
        <p:spPr>
          <a:xfrm>
            <a:off x="1403927" y="1468582"/>
            <a:ext cx="5826037" cy="4556422"/>
          </a:xfrm>
        </p:spPr>
        <p:txBody>
          <a:bodyPr>
            <a:normAutofit lnSpcReduction="10000"/>
          </a:bodyPr>
          <a:lstStyle/>
          <a:p>
            <a:pPr marL="0" indent="0">
              <a:buNone/>
            </a:pPr>
            <a:r>
              <a:rPr lang="en-US" sz="3800" b="1" dirty="0" err="1">
                <a:solidFill>
                  <a:schemeClr val="tx1"/>
                </a:solidFill>
              </a:rPr>
              <a:t>Enorme</a:t>
            </a:r>
            <a:r>
              <a:rPr lang="en-US" sz="3800" b="1" dirty="0">
                <a:solidFill>
                  <a:schemeClr val="tx1"/>
                </a:solidFill>
              </a:rPr>
              <a:t> </a:t>
            </a:r>
            <a:r>
              <a:rPr lang="en-US" sz="3800" b="1" dirty="0" err="1">
                <a:solidFill>
                  <a:schemeClr val="tx1"/>
                </a:solidFill>
              </a:rPr>
              <a:t>tentação</a:t>
            </a:r>
            <a:r>
              <a:rPr lang="en-US" sz="3800" b="1" dirty="0">
                <a:solidFill>
                  <a:schemeClr val="tx1"/>
                </a:solidFill>
              </a:rPr>
              <a:t> de </a:t>
            </a:r>
            <a:r>
              <a:rPr lang="en-US" sz="3800" b="1" dirty="0" err="1">
                <a:solidFill>
                  <a:schemeClr val="tx1"/>
                </a:solidFill>
              </a:rPr>
              <a:t>cortar</a:t>
            </a:r>
            <a:r>
              <a:rPr lang="en-US" sz="3800" b="1" dirty="0">
                <a:solidFill>
                  <a:schemeClr val="tx1"/>
                </a:solidFill>
              </a:rPr>
              <a:t> custos com </a:t>
            </a:r>
            <a:r>
              <a:rPr lang="en-US" sz="3800" b="1" dirty="0" err="1">
                <a:solidFill>
                  <a:schemeClr val="tx1"/>
                </a:solidFill>
              </a:rPr>
              <a:t>rações</a:t>
            </a:r>
            <a:endParaRPr lang="en-US" sz="3800" b="1" dirty="0">
              <a:solidFill>
                <a:schemeClr val="tx1"/>
              </a:solidFill>
            </a:endParaRPr>
          </a:p>
          <a:p>
            <a:r>
              <a:rPr lang="en-US" dirty="0"/>
              <a:t>Com a </a:t>
            </a:r>
            <a:r>
              <a:rPr lang="en-US" dirty="0" err="1"/>
              <a:t>pressão</a:t>
            </a:r>
            <a:r>
              <a:rPr lang="en-US" dirty="0"/>
              <a:t> do mercado para </a:t>
            </a:r>
            <a:r>
              <a:rPr lang="en-US" dirty="0" err="1"/>
              <a:t>redução</a:t>
            </a:r>
            <a:r>
              <a:rPr lang="en-US" dirty="0"/>
              <a:t> de </a:t>
            </a:r>
            <a:r>
              <a:rPr lang="en-US" dirty="0" err="1"/>
              <a:t>preços</a:t>
            </a:r>
            <a:r>
              <a:rPr lang="en-US" dirty="0"/>
              <a:t> </a:t>
            </a:r>
            <a:r>
              <a:rPr lang="en-US" dirty="0" err="1"/>
              <a:t>os</a:t>
            </a:r>
            <a:r>
              <a:rPr lang="en-US" dirty="0"/>
              <a:t> </a:t>
            </a:r>
            <a:r>
              <a:rPr lang="en-US" dirty="0" err="1"/>
              <a:t>laboratórios</a:t>
            </a:r>
            <a:r>
              <a:rPr lang="en-US" dirty="0"/>
              <a:t> </a:t>
            </a:r>
            <a:r>
              <a:rPr lang="en-US" dirty="0" err="1"/>
              <a:t>precisam</a:t>
            </a:r>
            <a:r>
              <a:rPr lang="en-US" dirty="0"/>
              <a:t> </a:t>
            </a:r>
            <a:r>
              <a:rPr lang="en-US" dirty="0" err="1"/>
              <a:t>cortar</a:t>
            </a:r>
            <a:r>
              <a:rPr lang="en-US" dirty="0"/>
              <a:t> custos.</a:t>
            </a:r>
          </a:p>
          <a:p>
            <a:r>
              <a:rPr lang="en-US" dirty="0"/>
              <a:t>Uma das </a:t>
            </a:r>
            <a:r>
              <a:rPr lang="en-US" dirty="0" err="1"/>
              <a:t>formas</a:t>
            </a:r>
            <a:r>
              <a:rPr lang="en-US" dirty="0"/>
              <a:t> </a:t>
            </a:r>
            <a:r>
              <a:rPr lang="en-US" dirty="0" err="1"/>
              <a:t>pra</a:t>
            </a:r>
            <a:r>
              <a:rPr lang="en-US" dirty="0"/>
              <a:t> </a:t>
            </a:r>
            <a:r>
              <a:rPr lang="en-US" dirty="0" err="1"/>
              <a:t>redução</a:t>
            </a:r>
            <a:r>
              <a:rPr lang="en-US" dirty="0"/>
              <a:t> de </a:t>
            </a:r>
            <a:r>
              <a:rPr lang="en-US" dirty="0" err="1"/>
              <a:t>custo</a:t>
            </a:r>
            <a:r>
              <a:rPr lang="en-US" dirty="0"/>
              <a:t> de </a:t>
            </a:r>
            <a:r>
              <a:rPr lang="en-US" dirty="0" err="1"/>
              <a:t>produção</a:t>
            </a:r>
            <a:r>
              <a:rPr lang="en-US" dirty="0"/>
              <a:t> é </a:t>
            </a:r>
            <a:r>
              <a:rPr lang="en-US" dirty="0" err="1"/>
              <a:t>utilizando</a:t>
            </a:r>
            <a:r>
              <a:rPr lang="en-US" dirty="0"/>
              <a:t> </a:t>
            </a:r>
            <a:r>
              <a:rPr lang="en-US" dirty="0" err="1"/>
              <a:t>rações</a:t>
            </a:r>
            <a:r>
              <a:rPr lang="en-US" dirty="0"/>
              <a:t> mais </a:t>
            </a:r>
            <a:r>
              <a:rPr lang="en-US" dirty="0" err="1"/>
              <a:t>baratas</a:t>
            </a:r>
            <a:r>
              <a:rPr lang="en-US" dirty="0"/>
              <a:t>.</a:t>
            </a:r>
          </a:p>
          <a:p>
            <a:endParaRPr lang="en-US" dirty="0"/>
          </a:p>
        </p:txBody>
      </p:sp>
      <p:sp>
        <p:nvSpPr>
          <p:cNvPr id="6" name="Rectangle 5">
            <a:extLst>
              <a:ext uri="{FF2B5EF4-FFF2-40B4-BE49-F238E27FC236}">
                <a16:creationId xmlns:a16="http://schemas.microsoft.com/office/drawing/2014/main" id="{9DC6DDE7-E65F-E06E-3F05-92ED30620029}"/>
              </a:ext>
            </a:extLst>
          </p:cNvPr>
          <p:cNvSpPr/>
          <p:nvPr/>
        </p:nvSpPr>
        <p:spPr>
          <a:xfrm>
            <a:off x="7158866" y="2944457"/>
            <a:ext cx="1625125" cy="802336"/>
          </a:xfrm>
          <a:prstGeom prst="rect">
            <a:avLst/>
          </a:prstGeom>
          <a:noFill/>
          <a:ln>
            <a:no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2500"/>
              </a:lnSpc>
            </a:pPr>
            <a:r>
              <a:rPr lang="en-US" sz="4400" b="1" dirty="0" err="1">
                <a:ln/>
                <a:solidFill>
                  <a:srgbClr val="C00000"/>
                </a:solidFill>
                <a:effectLst>
                  <a:glow rad="63500">
                    <a:schemeClr val="accent2">
                      <a:satMod val="175000"/>
                      <a:alpha val="40000"/>
                    </a:schemeClr>
                  </a:glow>
                </a:effectLst>
              </a:rPr>
              <a:t>Custo</a:t>
            </a:r>
            <a:r>
              <a:rPr lang="en-US" sz="4400" b="1" dirty="0">
                <a:ln/>
                <a:solidFill>
                  <a:srgbClr val="C00000"/>
                </a:solidFill>
                <a:effectLst>
                  <a:glow rad="63500">
                    <a:schemeClr val="accent2">
                      <a:satMod val="175000"/>
                      <a:alpha val="40000"/>
                    </a:schemeClr>
                  </a:glow>
                </a:effectLst>
              </a:rPr>
              <a:t> </a:t>
            </a:r>
          </a:p>
          <a:p>
            <a:pPr algn="ctr">
              <a:lnSpc>
                <a:spcPts val="2500"/>
              </a:lnSpc>
            </a:pPr>
            <a:r>
              <a:rPr lang="en-US" sz="4400" b="1" dirty="0" err="1">
                <a:ln/>
                <a:solidFill>
                  <a:srgbClr val="C00000"/>
                </a:solidFill>
                <a:effectLst>
                  <a:glow rad="63500">
                    <a:schemeClr val="accent2">
                      <a:satMod val="175000"/>
                      <a:alpha val="40000"/>
                    </a:schemeClr>
                  </a:glow>
                </a:effectLst>
              </a:rPr>
              <a:t>Ração</a:t>
            </a:r>
            <a:endParaRPr lang="en-US" sz="4800" b="1" dirty="0">
              <a:ln/>
              <a:solidFill>
                <a:srgbClr val="C00000"/>
              </a:solidFill>
              <a:effectLst>
                <a:glow rad="63500">
                  <a:schemeClr val="accent2">
                    <a:satMod val="175000"/>
                    <a:alpha val="40000"/>
                  </a:schemeClr>
                </a:glow>
              </a:effectLst>
            </a:endParaRPr>
          </a:p>
        </p:txBody>
      </p:sp>
    </p:spTree>
    <p:extLst>
      <p:ext uri="{BB962C8B-B14F-4D97-AF65-F5344CB8AC3E}">
        <p14:creationId xmlns:p14="http://schemas.microsoft.com/office/powerpoint/2010/main" val="208113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51A9-EBFB-FEE9-3674-7B1C51724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3E3CB-0945-4E79-BE40-512FBB2B9E72}"/>
              </a:ext>
            </a:extLst>
          </p:cNvPr>
          <p:cNvSpPr>
            <a:spLocks noGrp="1"/>
          </p:cNvSpPr>
          <p:nvPr>
            <p:ph type="title"/>
          </p:nvPr>
        </p:nvSpPr>
        <p:spPr>
          <a:xfrm>
            <a:off x="124812" y="201821"/>
            <a:ext cx="8855608" cy="884554"/>
          </a:xfrm>
        </p:spPr>
        <p:txBody>
          <a:bodyPr>
            <a:normAutofit fontScale="90000"/>
          </a:bodyPr>
          <a:lstStyle/>
          <a:p>
            <a:r>
              <a:rPr lang="en-US" dirty="0" err="1">
                <a:solidFill>
                  <a:srgbClr val="736B41"/>
                </a:solidFill>
              </a:rPr>
              <a:t>Relação</a:t>
            </a:r>
            <a:r>
              <a:rPr lang="en-US" dirty="0">
                <a:solidFill>
                  <a:srgbClr val="736B41"/>
                </a:solidFill>
              </a:rPr>
              <a:t> </a:t>
            </a:r>
            <a:r>
              <a:rPr lang="en-US" dirty="0" err="1">
                <a:solidFill>
                  <a:srgbClr val="736B41"/>
                </a:solidFill>
              </a:rPr>
              <a:t>qualidade</a:t>
            </a:r>
            <a:r>
              <a:rPr lang="en-US" dirty="0">
                <a:solidFill>
                  <a:srgbClr val="736B41"/>
                </a:solidFill>
              </a:rPr>
              <a:t> do </a:t>
            </a:r>
            <a:r>
              <a:rPr lang="en-US" dirty="0" err="1">
                <a:solidFill>
                  <a:srgbClr val="736B41"/>
                </a:solidFill>
              </a:rPr>
              <a:t>alimento</a:t>
            </a:r>
            <a:r>
              <a:rPr lang="en-US" dirty="0">
                <a:solidFill>
                  <a:srgbClr val="736B41"/>
                </a:solidFill>
              </a:rPr>
              <a:t> e </a:t>
            </a:r>
            <a:r>
              <a:rPr lang="en-US" dirty="0" err="1">
                <a:solidFill>
                  <a:srgbClr val="736B41"/>
                </a:solidFill>
              </a:rPr>
              <a:t>qualidade</a:t>
            </a:r>
            <a:r>
              <a:rPr lang="en-US" dirty="0">
                <a:solidFill>
                  <a:srgbClr val="736B41"/>
                </a:solidFill>
              </a:rPr>
              <a:t> das </a:t>
            </a:r>
            <a:r>
              <a:rPr lang="en-US" dirty="0" err="1">
                <a:solidFill>
                  <a:srgbClr val="736B41"/>
                </a:solidFill>
              </a:rPr>
              <a:t>larvas</a:t>
            </a:r>
            <a:endParaRPr lang="en-US" dirty="0"/>
          </a:p>
        </p:txBody>
      </p:sp>
      <p:sp>
        <p:nvSpPr>
          <p:cNvPr id="3" name="Content Placeholder 2">
            <a:extLst>
              <a:ext uri="{FF2B5EF4-FFF2-40B4-BE49-F238E27FC236}">
                <a16:creationId xmlns:a16="http://schemas.microsoft.com/office/drawing/2014/main" id="{E500CC4D-96F7-1666-5548-27373B373B9D}"/>
              </a:ext>
            </a:extLst>
          </p:cNvPr>
          <p:cNvSpPr>
            <a:spLocks noGrp="1"/>
          </p:cNvSpPr>
          <p:nvPr>
            <p:ph sz="half" idx="1"/>
          </p:nvPr>
        </p:nvSpPr>
        <p:spPr>
          <a:xfrm>
            <a:off x="452043" y="1917861"/>
            <a:ext cx="6042636" cy="4221579"/>
          </a:xfrm>
        </p:spPr>
        <p:txBody>
          <a:bodyPr>
            <a:normAutofit/>
          </a:bodyPr>
          <a:lstStyle/>
          <a:p>
            <a:r>
              <a:rPr lang="pt-BR" sz="4000" dirty="0">
                <a:solidFill>
                  <a:schemeClr val="tx1"/>
                </a:solidFill>
              </a:rPr>
              <a:t>Essa é a melhor estratégia?</a:t>
            </a:r>
          </a:p>
          <a:p>
            <a:r>
              <a:rPr lang="pt-BR" sz="4000" dirty="0">
                <a:solidFill>
                  <a:schemeClr val="tx1"/>
                </a:solidFill>
              </a:rPr>
              <a:t>A qualidade dos alimentos afetam diretamente a qualidade das pós-larvas</a:t>
            </a:r>
            <a:endParaRPr lang="en-US" sz="4000" dirty="0">
              <a:solidFill>
                <a:schemeClr val="tx1"/>
              </a:solidFill>
            </a:endParaRPr>
          </a:p>
          <a:p>
            <a:endParaRPr lang="en-US" sz="4000" dirty="0">
              <a:solidFill>
                <a:schemeClr val="tx1"/>
              </a:solidFill>
            </a:endParaRPr>
          </a:p>
        </p:txBody>
      </p:sp>
      <p:grpSp>
        <p:nvGrpSpPr>
          <p:cNvPr id="4" name="Group 3">
            <a:extLst>
              <a:ext uri="{FF2B5EF4-FFF2-40B4-BE49-F238E27FC236}">
                <a16:creationId xmlns:a16="http://schemas.microsoft.com/office/drawing/2014/main" id="{D87659BD-28AC-B7A6-F36E-BDEF6F959ED6}"/>
              </a:ext>
            </a:extLst>
          </p:cNvPr>
          <p:cNvGrpSpPr/>
          <p:nvPr/>
        </p:nvGrpSpPr>
        <p:grpSpPr>
          <a:xfrm>
            <a:off x="6554117" y="1356358"/>
            <a:ext cx="5400583" cy="4776113"/>
            <a:chOff x="5182184" y="1316820"/>
            <a:chExt cx="6067382" cy="5310867"/>
          </a:xfrm>
        </p:grpSpPr>
        <p:pic>
          <p:nvPicPr>
            <p:cNvPr id="6" name="Picture 5">
              <a:extLst>
                <a:ext uri="{FF2B5EF4-FFF2-40B4-BE49-F238E27FC236}">
                  <a16:creationId xmlns:a16="http://schemas.microsoft.com/office/drawing/2014/main" id="{B98C2003-6B6A-7450-2BB8-3E1EDAF762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6000" contrast="-1000"/>
                      </a14:imgEffect>
                    </a14:imgLayer>
                  </a14:imgProps>
                </a:ext>
              </a:extLst>
            </a:blip>
            <a:srcRect l="4404" t="-11878" r="-15385" b="2010"/>
            <a:stretch/>
          </p:blipFill>
          <p:spPr>
            <a:xfrm>
              <a:off x="5884053" y="4053015"/>
              <a:ext cx="1990844" cy="1885289"/>
            </a:xfrm>
            <a:prstGeom prst="rect">
              <a:avLst/>
            </a:prstGeom>
          </p:spPr>
        </p:pic>
        <p:sp>
          <p:nvSpPr>
            <p:cNvPr id="7" name="Rectangle 6">
              <a:extLst>
                <a:ext uri="{FF2B5EF4-FFF2-40B4-BE49-F238E27FC236}">
                  <a16:creationId xmlns:a16="http://schemas.microsoft.com/office/drawing/2014/main" id="{507688B3-5CED-1883-DA9C-B92730DA6506}"/>
                </a:ext>
              </a:extLst>
            </p:cNvPr>
            <p:cNvSpPr/>
            <p:nvPr/>
          </p:nvSpPr>
          <p:spPr>
            <a:xfrm>
              <a:off x="6199584" y="6062283"/>
              <a:ext cx="5049982" cy="565404"/>
            </a:xfrm>
            <a:prstGeom prst="rect">
              <a:avLst/>
            </a:prstGeom>
            <a:noFill/>
            <a:ln>
              <a:no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3200"/>
                </a:lnSpc>
              </a:pPr>
              <a:r>
                <a:rPr lang="en-US" sz="3200" b="1" dirty="0" err="1">
                  <a:ln/>
                  <a:solidFill>
                    <a:srgbClr val="C00000"/>
                  </a:solidFill>
                  <a:effectLst/>
                </a:rPr>
                <a:t>Qualidade</a:t>
              </a:r>
              <a:r>
                <a:rPr lang="en-US" sz="3200" b="1" dirty="0">
                  <a:ln/>
                  <a:solidFill>
                    <a:srgbClr val="C00000"/>
                  </a:solidFill>
                  <a:effectLst/>
                </a:rPr>
                <a:t> do </a:t>
              </a:r>
              <a:r>
                <a:rPr lang="en-US" sz="3200" b="1" dirty="0" err="1">
                  <a:ln/>
                  <a:solidFill>
                    <a:srgbClr val="C00000"/>
                  </a:solidFill>
                  <a:effectLst/>
                </a:rPr>
                <a:t>Alimento</a:t>
              </a:r>
              <a:endParaRPr lang="en-US" sz="3200" b="1" dirty="0">
                <a:ln/>
                <a:solidFill>
                  <a:srgbClr val="C00000"/>
                </a:solidFill>
                <a:effectLst/>
              </a:endParaRPr>
            </a:p>
          </p:txBody>
        </p:sp>
        <p:sp>
          <p:nvSpPr>
            <p:cNvPr id="8" name="Rectangle 7">
              <a:extLst>
                <a:ext uri="{FF2B5EF4-FFF2-40B4-BE49-F238E27FC236}">
                  <a16:creationId xmlns:a16="http://schemas.microsoft.com/office/drawing/2014/main" id="{0E455816-E18C-E0B4-1187-C514FFFCF12B}"/>
                </a:ext>
              </a:extLst>
            </p:cNvPr>
            <p:cNvSpPr/>
            <p:nvPr/>
          </p:nvSpPr>
          <p:spPr>
            <a:xfrm rot="16200000">
              <a:off x="3175633" y="3642618"/>
              <a:ext cx="4584356" cy="571253"/>
            </a:xfrm>
            <a:prstGeom prst="rect">
              <a:avLst/>
            </a:prstGeom>
            <a:noFill/>
            <a:ln>
              <a:no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3200"/>
                </a:lnSpc>
              </a:pPr>
              <a:r>
                <a:rPr lang="pt-BR" sz="3200" b="1" dirty="0">
                  <a:ln/>
                  <a:solidFill>
                    <a:srgbClr val="C00000"/>
                  </a:solidFill>
                </a:rPr>
                <a:t>Q</a:t>
              </a:r>
              <a:r>
                <a:rPr lang="en-US" sz="3200" b="1" dirty="0" err="1">
                  <a:ln/>
                  <a:solidFill>
                    <a:srgbClr val="C00000"/>
                  </a:solidFill>
                </a:rPr>
                <a:t>ualidade</a:t>
              </a:r>
              <a:r>
                <a:rPr lang="en-US" sz="3200" b="1" dirty="0">
                  <a:ln/>
                  <a:solidFill>
                    <a:srgbClr val="C00000"/>
                  </a:solidFill>
                </a:rPr>
                <a:t> das PLs</a:t>
              </a:r>
              <a:endParaRPr lang="en-US" sz="3200" b="1" dirty="0">
                <a:ln/>
                <a:solidFill>
                  <a:srgbClr val="C00000"/>
                </a:solidFill>
                <a:effectLst/>
              </a:endParaRPr>
            </a:p>
          </p:txBody>
        </p:sp>
        <p:pic>
          <p:nvPicPr>
            <p:cNvPr id="9" name="Picture 8">
              <a:extLst>
                <a:ext uri="{FF2B5EF4-FFF2-40B4-BE49-F238E27FC236}">
                  <a16:creationId xmlns:a16="http://schemas.microsoft.com/office/drawing/2014/main" id="{E9441D1A-5842-F5A8-37DD-AB08BBEBDD62}"/>
                </a:ext>
              </a:extLst>
            </p:cNvPr>
            <p:cNvPicPr>
              <a:picLocks noChangeAspect="1"/>
            </p:cNvPicPr>
            <p:nvPr/>
          </p:nvPicPr>
          <p:blipFill>
            <a:blip r:embed="rId5"/>
            <a:stretch>
              <a:fillRect/>
            </a:stretch>
          </p:blipFill>
          <p:spPr>
            <a:xfrm flipH="1">
              <a:off x="8436572" y="1316820"/>
              <a:ext cx="2073953" cy="2073953"/>
            </a:xfrm>
            <a:prstGeom prst="rect">
              <a:avLst/>
            </a:prstGeom>
          </p:spPr>
        </p:pic>
        <p:grpSp>
          <p:nvGrpSpPr>
            <p:cNvPr id="10" name="Group 9">
              <a:extLst>
                <a:ext uri="{FF2B5EF4-FFF2-40B4-BE49-F238E27FC236}">
                  <a16:creationId xmlns:a16="http://schemas.microsoft.com/office/drawing/2014/main" id="{5AE8EC98-5E61-AAAE-CE3B-262D57FC96D7}"/>
                </a:ext>
              </a:extLst>
            </p:cNvPr>
            <p:cNvGrpSpPr/>
            <p:nvPr/>
          </p:nvGrpSpPr>
          <p:grpSpPr>
            <a:xfrm>
              <a:off x="5720563" y="1380744"/>
              <a:ext cx="5529003" cy="4626617"/>
              <a:chOff x="5720563" y="1380744"/>
              <a:chExt cx="5529003" cy="4626617"/>
            </a:xfrm>
          </p:grpSpPr>
          <p:cxnSp>
            <p:nvCxnSpPr>
              <p:cNvPr id="11" name="Straight Arrow Connector 10">
                <a:extLst>
                  <a:ext uri="{FF2B5EF4-FFF2-40B4-BE49-F238E27FC236}">
                    <a16:creationId xmlns:a16="http://schemas.microsoft.com/office/drawing/2014/main" id="{CC52C179-B525-1566-10FF-7687B1BE3BD6}"/>
                  </a:ext>
                </a:extLst>
              </p:cNvPr>
              <p:cNvCxnSpPr>
                <a:cxnSpLocks/>
              </p:cNvCxnSpPr>
              <p:nvPr/>
            </p:nvCxnSpPr>
            <p:spPr>
              <a:xfrm flipV="1">
                <a:off x="5788548" y="2117081"/>
                <a:ext cx="4965944" cy="3840914"/>
              </a:xfrm>
              <a:prstGeom prst="straightConnector1">
                <a:avLst/>
              </a:prstGeom>
              <a:ln w="85725">
                <a:solidFill>
                  <a:schemeClr val="accent2"/>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9B3458F-5916-B769-0745-6B2A41F9050E}"/>
                  </a:ext>
                </a:extLst>
              </p:cNvPr>
              <p:cNvGrpSpPr/>
              <p:nvPr/>
            </p:nvGrpSpPr>
            <p:grpSpPr>
              <a:xfrm>
                <a:off x="5720563" y="1380744"/>
                <a:ext cx="5529003" cy="4626617"/>
                <a:chOff x="5720563" y="1380744"/>
                <a:chExt cx="5529003" cy="4626617"/>
              </a:xfrm>
            </p:grpSpPr>
            <p:cxnSp>
              <p:nvCxnSpPr>
                <p:cNvPr id="13" name="Straight Arrow Connector 12">
                  <a:extLst>
                    <a:ext uri="{FF2B5EF4-FFF2-40B4-BE49-F238E27FC236}">
                      <a16:creationId xmlns:a16="http://schemas.microsoft.com/office/drawing/2014/main" id="{3247B510-F974-1320-63A7-D9961E045665}"/>
                    </a:ext>
                  </a:extLst>
                </p:cNvPr>
                <p:cNvCxnSpPr/>
                <p:nvPr/>
              </p:nvCxnSpPr>
              <p:spPr>
                <a:xfrm>
                  <a:off x="5720563" y="5992757"/>
                  <a:ext cx="5529003" cy="0"/>
                </a:xfrm>
                <a:prstGeom prst="straightConnector1">
                  <a:avLst/>
                </a:prstGeom>
                <a:ln w="101600">
                  <a:solidFill>
                    <a:schemeClr val="accent5">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931D47-4229-F5F5-8CA5-AAE5FA9442EE}"/>
                    </a:ext>
                  </a:extLst>
                </p:cNvPr>
                <p:cNvCxnSpPr>
                  <a:cxnSpLocks/>
                </p:cNvCxnSpPr>
                <p:nvPr/>
              </p:nvCxnSpPr>
              <p:spPr>
                <a:xfrm flipH="1" flipV="1">
                  <a:off x="5744056" y="1380744"/>
                  <a:ext cx="25899" cy="4626617"/>
                </a:xfrm>
                <a:prstGeom prst="straightConnector1">
                  <a:avLst/>
                </a:prstGeom>
                <a:ln w="101600">
                  <a:solidFill>
                    <a:schemeClr val="accent5">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3311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AEC48-6B85-30A2-668B-3F9E84C556E2}"/>
              </a:ext>
            </a:extLst>
          </p:cNvPr>
          <p:cNvSpPr>
            <a:spLocks noGrp="1"/>
          </p:cNvSpPr>
          <p:nvPr>
            <p:ph type="title"/>
          </p:nvPr>
        </p:nvSpPr>
        <p:spPr>
          <a:xfrm>
            <a:off x="1200290" y="66754"/>
            <a:ext cx="4379536" cy="884554"/>
          </a:xfrm>
        </p:spPr>
        <p:txBody>
          <a:bodyPr>
            <a:normAutofit/>
          </a:bodyPr>
          <a:lstStyle/>
          <a:p>
            <a:r>
              <a:rPr lang="en-US" sz="4000" dirty="0" err="1"/>
              <a:t>Modelo</a:t>
            </a:r>
            <a:r>
              <a:rPr lang="en-US" sz="4000" dirty="0"/>
              <a:t> </a:t>
            </a:r>
            <a:r>
              <a:rPr lang="en-US" sz="4000" dirty="0" err="1"/>
              <a:t>Economico</a:t>
            </a:r>
            <a:endParaRPr lang="en-US" sz="4000" dirty="0"/>
          </a:p>
        </p:txBody>
      </p:sp>
      <p:sp>
        <p:nvSpPr>
          <p:cNvPr id="6" name="Content Placeholder 5">
            <a:extLst>
              <a:ext uri="{FF2B5EF4-FFF2-40B4-BE49-F238E27FC236}">
                <a16:creationId xmlns:a16="http://schemas.microsoft.com/office/drawing/2014/main" id="{13CCC5EE-C093-7576-3D9C-CE19656A87EB}"/>
              </a:ext>
            </a:extLst>
          </p:cNvPr>
          <p:cNvSpPr>
            <a:spLocks noGrp="1"/>
          </p:cNvSpPr>
          <p:nvPr>
            <p:ph sz="half" idx="1"/>
          </p:nvPr>
        </p:nvSpPr>
        <p:spPr>
          <a:xfrm>
            <a:off x="712917" y="1249681"/>
            <a:ext cx="4866909" cy="5332094"/>
          </a:xfrm>
        </p:spPr>
        <p:txBody>
          <a:bodyPr>
            <a:normAutofit fontScale="70000" lnSpcReduction="20000"/>
          </a:bodyPr>
          <a:lstStyle/>
          <a:p>
            <a:pPr>
              <a:lnSpc>
                <a:spcPct val="120000"/>
              </a:lnSpc>
            </a:pPr>
            <a:r>
              <a:rPr lang="en-US" dirty="0"/>
              <a:t>Um </a:t>
            </a:r>
            <a:r>
              <a:rPr lang="en-US" dirty="0" err="1"/>
              <a:t>modelo</a:t>
            </a:r>
            <a:r>
              <a:rPr lang="en-US" dirty="0"/>
              <a:t> </a:t>
            </a:r>
            <a:r>
              <a:rPr lang="en-US" dirty="0" err="1"/>
              <a:t>economico</a:t>
            </a:r>
            <a:r>
              <a:rPr lang="en-US" dirty="0"/>
              <a:t> </a:t>
            </a:r>
            <a:r>
              <a:rPr lang="en-US" dirty="0" err="1"/>
              <a:t>foi</a:t>
            </a:r>
            <a:r>
              <a:rPr lang="en-US" dirty="0"/>
              <a:t> </a:t>
            </a:r>
            <a:r>
              <a:rPr lang="en-US" dirty="0" err="1"/>
              <a:t>utilizado</a:t>
            </a:r>
            <a:r>
              <a:rPr lang="en-US" dirty="0"/>
              <a:t> para </a:t>
            </a:r>
            <a:r>
              <a:rPr lang="en-US" dirty="0" err="1"/>
              <a:t>analizar</a:t>
            </a:r>
            <a:r>
              <a:rPr lang="en-US" dirty="0"/>
              <a:t> o </a:t>
            </a:r>
            <a:r>
              <a:rPr lang="en-US" dirty="0" err="1"/>
              <a:t>efeito</a:t>
            </a:r>
            <a:r>
              <a:rPr lang="en-US" dirty="0"/>
              <a:t> dos </a:t>
            </a:r>
            <a:r>
              <a:rPr lang="en-US" dirty="0" err="1"/>
              <a:t>preços</a:t>
            </a:r>
            <a:r>
              <a:rPr lang="en-US" dirty="0"/>
              <a:t> das </a:t>
            </a:r>
            <a:r>
              <a:rPr lang="en-US" dirty="0" err="1"/>
              <a:t>rações</a:t>
            </a:r>
            <a:r>
              <a:rPr lang="en-US" dirty="0"/>
              <a:t> </a:t>
            </a:r>
            <a:r>
              <a:rPr lang="en-US" dirty="0" err="1"/>
              <a:t>na</a:t>
            </a:r>
            <a:r>
              <a:rPr lang="en-US" dirty="0"/>
              <a:t> </a:t>
            </a:r>
            <a:r>
              <a:rPr lang="en-US" dirty="0" err="1"/>
              <a:t>lucratividade</a:t>
            </a:r>
            <a:r>
              <a:rPr lang="en-US" dirty="0"/>
              <a:t> dos </a:t>
            </a:r>
            <a:r>
              <a:rPr lang="en-US" dirty="0" err="1"/>
              <a:t>laboratórios</a:t>
            </a:r>
            <a:r>
              <a:rPr lang="en-US" dirty="0"/>
              <a:t>.</a:t>
            </a:r>
          </a:p>
          <a:p>
            <a:pPr marL="0" indent="0">
              <a:lnSpc>
                <a:spcPct val="120000"/>
              </a:lnSpc>
              <a:buNone/>
            </a:pPr>
            <a:endParaRPr lang="en-US" dirty="0"/>
          </a:p>
          <a:p>
            <a:pPr>
              <a:lnSpc>
                <a:spcPct val="120000"/>
              </a:lnSpc>
            </a:pPr>
            <a:r>
              <a:rPr lang="en-US" dirty="0"/>
              <a:t>Dados sobre </a:t>
            </a:r>
            <a:r>
              <a:rPr lang="en-US" dirty="0" err="1"/>
              <a:t>variáveis</a:t>
            </a:r>
            <a:r>
              <a:rPr lang="en-US" dirty="0"/>
              <a:t> </a:t>
            </a:r>
            <a:r>
              <a:rPr lang="en-US" dirty="0" err="1"/>
              <a:t>na</a:t>
            </a:r>
            <a:r>
              <a:rPr lang="en-US" dirty="0"/>
              <a:t> </a:t>
            </a:r>
            <a:r>
              <a:rPr lang="en-US" dirty="0" err="1"/>
              <a:t>produção</a:t>
            </a:r>
            <a:r>
              <a:rPr lang="en-US" dirty="0"/>
              <a:t> e </a:t>
            </a:r>
            <a:r>
              <a:rPr lang="en-US" dirty="0" err="1"/>
              <a:t>preços</a:t>
            </a:r>
            <a:r>
              <a:rPr lang="en-US" dirty="0"/>
              <a:t> </a:t>
            </a:r>
            <a:r>
              <a:rPr lang="en-US" dirty="0" err="1"/>
              <a:t>baseados</a:t>
            </a:r>
            <a:r>
              <a:rPr lang="en-US" dirty="0"/>
              <a:t> </a:t>
            </a:r>
            <a:r>
              <a:rPr lang="en-US" dirty="0" err="1"/>
              <a:t>em</a:t>
            </a:r>
            <a:r>
              <a:rPr lang="en-US" dirty="0"/>
              <a:t> </a:t>
            </a:r>
            <a:r>
              <a:rPr lang="en-US" dirty="0" err="1"/>
              <a:t>informações</a:t>
            </a:r>
            <a:r>
              <a:rPr lang="en-US" dirty="0"/>
              <a:t> de </a:t>
            </a:r>
            <a:r>
              <a:rPr lang="en-US" dirty="0" err="1"/>
              <a:t>dieversos</a:t>
            </a:r>
            <a:r>
              <a:rPr lang="en-US" dirty="0"/>
              <a:t> </a:t>
            </a:r>
            <a:r>
              <a:rPr lang="en-US" dirty="0" err="1"/>
              <a:t>laboratórios</a:t>
            </a:r>
            <a:r>
              <a:rPr lang="en-US" dirty="0"/>
              <a:t> da América Latina.</a:t>
            </a:r>
          </a:p>
          <a:p>
            <a:pPr>
              <a:lnSpc>
                <a:spcPct val="120000"/>
              </a:lnSpc>
            </a:pPr>
            <a:r>
              <a:rPr lang="en-US" u="sng" dirty="0" err="1"/>
              <a:t>Variáveis</a:t>
            </a:r>
            <a:r>
              <a:rPr lang="en-US" u="sng" dirty="0"/>
              <a:t> </a:t>
            </a:r>
            <a:r>
              <a:rPr lang="en-US" u="sng" dirty="0" err="1"/>
              <a:t>chaves</a:t>
            </a:r>
            <a:r>
              <a:rPr lang="en-US" dirty="0"/>
              <a:t>:</a:t>
            </a:r>
          </a:p>
          <a:p>
            <a:pPr lvl="1">
              <a:lnSpc>
                <a:spcPct val="120000"/>
              </a:lnSpc>
            </a:pPr>
            <a:r>
              <a:rPr lang="en-US" dirty="0" err="1"/>
              <a:t>Preço</a:t>
            </a:r>
            <a:r>
              <a:rPr lang="en-US" dirty="0"/>
              <a:t> </a:t>
            </a:r>
            <a:r>
              <a:rPr lang="en-US" dirty="0" err="1"/>
              <a:t>médios</a:t>
            </a:r>
            <a:r>
              <a:rPr lang="en-US" dirty="0"/>
              <a:t> das </a:t>
            </a:r>
            <a:r>
              <a:rPr lang="en-US" dirty="0" err="1"/>
              <a:t>rações</a:t>
            </a:r>
            <a:endParaRPr lang="en-US" dirty="0"/>
          </a:p>
          <a:p>
            <a:pPr lvl="1">
              <a:lnSpc>
                <a:spcPct val="120000"/>
              </a:lnSpc>
            </a:pPr>
            <a:r>
              <a:rPr lang="en-US" dirty="0" err="1"/>
              <a:t>Sobrevivência</a:t>
            </a:r>
            <a:endParaRPr lang="en-US" dirty="0"/>
          </a:p>
          <a:p>
            <a:pPr lvl="1">
              <a:lnSpc>
                <a:spcPct val="120000"/>
              </a:lnSpc>
            </a:pPr>
            <a:r>
              <a:rPr lang="en-US" dirty="0" err="1"/>
              <a:t>Preço</a:t>
            </a:r>
            <a:r>
              <a:rPr lang="en-US" dirty="0"/>
              <a:t> de </a:t>
            </a:r>
            <a:r>
              <a:rPr lang="en-US" dirty="0" err="1"/>
              <a:t>venda</a:t>
            </a:r>
            <a:r>
              <a:rPr lang="en-US" dirty="0"/>
              <a:t> das PLs</a:t>
            </a:r>
          </a:p>
        </p:txBody>
      </p:sp>
      <p:sp>
        <p:nvSpPr>
          <p:cNvPr id="7" name="Rectangle 6">
            <a:extLst>
              <a:ext uri="{FF2B5EF4-FFF2-40B4-BE49-F238E27FC236}">
                <a16:creationId xmlns:a16="http://schemas.microsoft.com/office/drawing/2014/main" id="{8B1FDD49-34ED-5D2D-E827-259C2D0E973B}"/>
              </a:ext>
            </a:extLst>
          </p:cNvPr>
          <p:cNvSpPr/>
          <p:nvPr/>
        </p:nvSpPr>
        <p:spPr>
          <a:xfrm>
            <a:off x="10394731" y="147145"/>
            <a:ext cx="1797269" cy="1102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1D9E38-E6FF-3EE1-AAD5-C4D9E05AAE12}"/>
              </a:ext>
            </a:extLst>
          </p:cNvPr>
          <p:cNvPicPr>
            <a:picLocks noChangeAspect="1"/>
          </p:cNvPicPr>
          <p:nvPr/>
        </p:nvPicPr>
        <p:blipFill>
          <a:blip r:embed="rId3"/>
          <a:stretch>
            <a:fillRect/>
          </a:stretch>
        </p:blipFill>
        <p:spPr>
          <a:xfrm>
            <a:off x="5667203" y="64848"/>
            <a:ext cx="6437421" cy="6710855"/>
          </a:xfrm>
          <a:prstGeom prst="rect">
            <a:avLst/>
          </a:prstGeom>
        </p:spPr>
      </p:pic>
    </p:spTree>
    <p:extLst>
      <p:ext uri="{BB962C8B-B14F-4D97-AF65-F5344CB8AC3E}">
        <p14:creationId xmlns:p14="http://schemas.microsoft.com/office/powerpoint/2010/main" val="242178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3 ZBI Custom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ZBI Custom template" id="{7A30A040-F58C-41DD-9605-586EAA9CFEFA}" vid="{04503392-5913-48EC-927E-FFE25F31CB5F}"/>
    </a:ext>
  </a:extLst>
</a:theme>
</file>

<file path=ppt/theme/theme2.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igler_Presentation_adjustable  -  Read-Only" id="{71BBF8E6-3F7B-4D12-9895-51B6B9E11A37}" vid="{92F4393C-7C96-44D0-8BBB-061F7D0246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3b9685b-486c-4035-bf90-59e5c23b91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881B86C4F664418900B6024B4C6264" ma:contentTypeVersion="15" ma:contentTypeDescription="Create a new document." ma:contentTypeScope="" ma:versionID="cc0e0da0e0b86cc5fa364853f322a965">
  <xsd:schema xmlns:xsd="http://www.w3.org/2001/XMLSchema" xmlns:xs="http://www.w3.org/2001/XMLSchema" xmlns:p="http://schemas.microsoft.com/office/2006/metadata/properties" xmlns:ns3="83b9685b-486c-4035-bf90-59e5c23b91ad" xmlns:ns4="603d9371-2702-47e7-8aa7-884edad864c5" targetNamespace="http://schemas.microsoft.com/office/2006/metadata/properties" ma:root="true" ma:fieldsID="80f5d08627b6701ba474bea05d18e1d1" ns3:_="" ns4:_="">
    <xsd:import namespace="83b9685b-486c-4035-bf90-59e5c23b91ad"/>
    <xsd:import namespace="603d9371-2702-47e7-8aa7-884edad864c5"/>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9685b-486c-4035-bf90-59e5c23b9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3d9371-2702-47e7-8aa7-884edad864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314F05-F707-4C8F-B744-8168EE34599C}">
  <ds:schemaRefs>
    <ds:schemaRef ds:uri="http://purl.org/dc/dcmitype/"/>
    <ds:schemaRef ds:uri="83b9685b-486c-4035-bf90-59e5c23b91ad"/>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603d9371-2702-47e7-8aa7-884edad864c5"/>
    <ds:schemaRef ds:uri="http://www.w3.org/XML/1998/namespace"/>
  </ds:schemaRefs>
</ds:datastoreItem>
</file>

<file path=customXml/itemProps2.xml><?xml version="1.0" encoding="utf-8"?>
<ds:datastoreItem xmlns:ds="http://schemas.openxmlformats.org/officeDocument/2006/customXml" ds:itemID="{4BD6362D-A3F9-4BF9-B721-0444A884B889}">
  <ds:schemaRefs>
    <ds:schemaRef ds:uri="http://schemas.microsoft.com/sharepoint/v3/contenttype/forms"/>
  </ds:schemaRefs>
</ds:datastoreItem>
</file>

<file path=customXml/itemProps3.xml><?xml version="1.0" encoding="utf-8"?>
<ds:datastoreItem xmlns:ds="http://schemas.openxmlformats.org/officeDocument/2006/customXml" ds:itemID="{8E9AE426-B784-4577-81F7-B7B61A8D95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9685b-486c-4035-bf90-59e5c23b91ad"/>
    <ds:schemaRef ds:uri="603d9371-2702-47e7-8aa7-884edad864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18894</TotalTime>
  <Words>4567</Words>
  <Application>Microsoft Office PowerPoint</Application>
  <PresentationFormat>Widescreen</PresentationFormat>
  <Paragraphs>421</Paragraphs>
  <Slides>24</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Courier New</vt:lpstr>
      <vt:lpstr>Seaford</vt:lpstr>
      <vt:lpstr>Wingdings</vt:lpstr>
      <vt:lpstr>2023 ZBI Custom template</vt:lpstr>
      <vt:lpstr>Office Theme</vt:lpstr>
      <vt:lpstr>1_Office Theme</vt:lpstr>
      <vt:lpstr>Ainda vale a pena investir em rações de alta qualidade em uma era onde o preço do camarão está historicamente baixo?</vt:lpstr>
      <vt:lpstr>Aquicultura crescendo mais rápido do que projetado!</vt:lpstr>
      <vt:lpstr>Por que?</vt:lpstr>
      <vt:lpstr>Período Prolongado de Baixos Preços de Camarão</vt:lpstr>
      <vt:lpstr>Preço das Comodites (2003 a 2023)</vt:lpstr>
      <vt:lpstr>Camarão com Preço Baixo → Preço da PL</vt:lpstr>
      <vt:lpstr>Reduzindo Custos com Rações</vt:lpstr>
      <vt:lpstr>Relação qualidade do alimento e qualidade das larvas</vt:lpstr>
      <vt:lpstr>Modelo Economico</vt:lpstr>
      <vt:lpstr>Sensibilidade do lucro em relação às rações mais baratas </vt:lpstr>
      <vt:lpstr>Sensividade do lucro em relação às rações mais baratas </vt:lpstr>
      <vt:lpstr>Custo do alimento → qualidade do alimento → sobrevivência</vt:lpstr>
      <vt:lpstr>O que define a qualidade de uma ração?</vt:lpstr>
      <vt:lpstr>Maior Eficiência Proteica &amp; Menores Níveis de Amônia</vt:lpstr>
      <vt:lpstr>Relação entre proteína, amônia e peso final da PL</vt:lpstr>
      <vt:lpstr>Pls mais fortes → Maiores Sobrevivência nos Berçários</vt:lpstr>
      <vt:lpstr>Qual é a diferença entre rações de alta qualidade e rações de baixa qualidade?</vt:lpstr>
      <vt:lpstr>Sensibilidade do Lucro em Relação à Sobrevivência</vt:lpstr>
      <vt:lpstr>Sensibilidade do Lucro em Relação à Sobrevivência</vt:lpstr>
      <vt:lpstr>Sensibilidade do Lucro em Relação à Sobrevivência (revisto)</vt:lpstr>
      <vt:lpstr>Comparação da Sensibilidade do Lucro à Redução dos Preços das Rações e à Sobrevivência</vt:lpstr>
      <vt:lpstr>Por que a lucratividade é menos sensível ao custo das rações do que a sobrevivência?</vt:lpstr>
      <vt:lpstr>Então usar rações de alta qualidade mesmo quando o preço da PL está baixo vale a pena?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Van Wyk</dc:creator>
  <cp:lastModifiedBy>Leandro Castro</cp:lastModifiedBy>
  <cp:revision>85</cp:revision>
  <cp:lastPrinted>2023-09-20T12:29:31Z</cp:lastPrinted>
  <dcterms:created xsi:type="dcterms:W3CDTF">2023-09-13T14:39:46Z</dcterms:created>
  <dcterms:modified xsi:type="dcterms:W3CDTF">2024-11-21T11:08:48Z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0x0101008C881B86C4F664418900B6024B4C6264</vt:lpwstr>
  </property>
</Properties>
</file>