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71" r:id="rId8"/>
    <p:sldId id="269" r:id="rId9"/>
    <p:sldId id="270" r:id="rId10"/>
    <p:sldId id="273" r:id="rId11"/>
    <p:sldId id="294" r:id="rId12"/>
    <p:sldId id="274" r:id="rId13"/>
    <p:sldId id="295" r:id="rId14"/>
    <p:sldId id="299" r:id="rId15"/>
    <p:sldId id="303" r:id="rId16"/>
    <p:sldId id="297" r:id="rId17"/>
    <p:sldId id="304" r:id="rId18"/>
    <p:sldId id="298" r:id="rId19"/>
    <p:sldId id="305" r:id="rId20"/>
    <p:sldId id="302" r:id="rId21"/>
    <p:sldId id="306" r:id="rId22"/>
    <p:sldId id="293" r:id="rId23"/>
  </p:sldIdLst>
  <p:sldSz cx="12192000" cy="6858000"/>
  <p:notesSz cx="6858000" cy="99456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FFFF"/>
    <a:srgbClr val="333300"/>
    <a:srgbClr val="6600CC"/>
    <a:srgbClr val="A50021"/>
    <a:srgbClr val="FF0000"/>
    <a:srgbClr val="FFFF00"/>
    <a:srgbClr val="CC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2" d="100"/>
          <a:sy n="122" d="100"/>
        </p:scale>
        <p:origin x="-1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992200967195297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97-4A2E-813F-C1133F6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Planilha1!$B$2:$B$13</c:f>
              <c:numCache>
                <c:formatCode>#,##0</c:formatCode>
                <c:ptCount val="12"/>
                <c:pt idx="0">
                  <c:v>2474.6750000000002</c:v>
                </c:pt>
                <c:pt idx="1">
                  <c:v>2504.6869999999999</c:v>
                </c:pt>
                <c:pt idx="2">
                  <c:v>3416.6460000000002</c:v>
                </c:pt>
                <c:pt idx="3">
                  <c:v>1989.914</c:v>
                </c:pt>
                <c:pt idx="4">
                  <c:v>2542</c:v>
                </c:pt>
                <c:pt idx="5">
                  <c:v>3542</c:v>
                </c:pt>
                <c:pt idx="6">
                  <c:v>2950</c:v>
                </c:pt>
                <c:pt idx="7">
                  <c:v>4389</c:v>
                </c:pt>
                <c:pt idx="8">
                  <c:v>3064</c:v>
                </c:pt>
                <c:pt idx="9">
                  <c:v>4665</c:v>
                </c:pt>
                <c:pt idx="10">
                  <c:v>4347</c:v>
                </c:pt>
                <c:pt idx="11">
                  <c:v>35884.921999999999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7-4A2E-813F-C1133F648AA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97-4A2E-813F-C1133F6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Planilha1!$C$2:$C$13</c:f>
              <c:numCache>
                <c:formatCode>#,##0</c:formatCode>
                <c:ptCount val="12"/>
                <c:pt idx="0">
                  <c:v>3892.0830000000001</c:v>
                </c:pt>
                <c:pt idx="1">
                  <c:v>4318.5069999999996</c:v>
                </c:pt>
                <c:pt idx="2">
                  <c:v>3510.819</c:v>
                </c:pt>
                <c:pt idx="3">
                  <c:v>3199.8069999999998</c:v>
                </c:pt>
                <c:pt idx="4">
                  <c:v>2775</c:v>
                </c:pt>
                <c:pt idx="5">
                  <c:v>2983</c:v>
                </c:pt>
                <c:pt idx="6">
                  <c:v>4580</c:v>
                </c:pt>
                <c:pt idx="7">
                  <c:v>4342</c:v>
                </c:pt>
                <c:pt idx="8">
                  <c:v>4727</c:v>
                </c:pt>
                <c:pt idx="9">
                  <c:v>4809.4539999999997</c:v>
                </c:pt>
                <c:pt idx="10">
                  <c:v>4641.4110000000001</c:v>
                </c:pt>
                <c:pt idx="11">
                  <c:v>43779.080999999998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97-4A2E-813F-C1133F648AA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7-4A2E-813F-C1133F648AA6}"/>
                </c:ext>
              </c:extLst>
            </c:dLbl>
            <c:dLbl>
              <c:idx val="1"/>
              <c:layout>
                <c:manualLayout>
                  <c:x val="2.098563654136171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97-4A2E-813F-C1133F648AA6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7-4A2E-813F-C1133F648AA6}"/>
                </c:ext>
              </c:extLst>
            </c:dLbl>
            <c:dLbl>
              <c:idx val="11"/>
              <c:layout>
                <c:manualLayout>
                  <c:x val="-1.8936600205296992E-3"/>
                  <c:y val="1.72615041942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Planilha1!$D$2:$D$13</c:f>
              <c:numCache>
                <c:formatCode>#,##0</c:formatCode>
                <c:ptCount val="12"/>
                <c:pt idx="0">
                  <c:v>4358.6120000000001</c:v>
                </c:pt>
                <c:pt idx="1">
                  <c:v>3855.84</c:v>
                </c:pt>
                <c:pt idx="2">
                  <c:v>2783.83</c:v>
                </c:pt>
                <c:pt idx="3">
                  <c:v>3527.7330000000002</c:v>
                </c:pt>
                <c:pt idx="4">
                  <c:v>3864.45</c:v>
                </c:pt>
                <c:pt idx="5">
                  <c:v>4139.616</c:v>
                </c:pt>
                <c:pt idx="6">
                  <c:v>4887.3280000000004</c:v>
                </c:pt>
                <c:pt idx="7">
                  <c:v>4760.518</c:v>
                </c:pt>
                <c:pt idx="8">
                  <c:v>3957.5540000000001</c:v>
                </c:pt>
                <c:pt idx="9">
                  <c:v>4002.66</c:v>
                </c:pt>
                <c:pt idx="10">
                  <c:v>4142.5749999999998</c:v>
                </c:pt>
                <c:pt idx="11">
                  <c:v>44280.716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97-4A2E-813F-C1133F648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47562496"/>
        <c:axId val="171271296"/>
      </c:barChart>
      <c:catAx>
        <c:axId val="1475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271296"/>
        <c:crosses val="autoZero"/>
        <c:auto val="1"/>
        <c:lblAlgn val="ctr"/>
        <c:lblOffset val="100"/>
        <c:noMultiLvlLbl val="0"/>
      </c:catAx>
      <c:valAx>
        <c:axId val="17127129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56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5410250495049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98-4902-8A84-AE2A230762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Planilha1!$B$2:$B$13</c:f>
              <c:numCache>
                <c:formatCode>#,##0</c:formatCode>
                <c:ptCount val="12"/>
                <c:pt idx="0">
                  <c:v>66346</c:v>
                </c:pt>
                <c:pt idx="1">
                  <c:v>24457</c:v>
                </c:pt>
                <c:pt idx="2">
                  <c:v>30021</c:v>
                </c:pt>
                <c:pt idx="3">
                  <c:v>39783</c:v>
                </c:pt>
                <c:pt idx="4">
                  <c:v>46570</c:v>
                </c:pt>
                <c:pt idx="5">
                  <c:v>46697</c:v>
                </c:pt>
                <c:pt idx="6">
                  <c:v>61247</c:v>
                </c:pt>
                <c:pt idx="7">
                  <c:v>63400</c:v>
                </c:pt>
                <c:pt idx="8">
                  <c:v>53465</c:v>
                </c:pt>
                <c:pt idx="9">
                  <c:v>61623</c:v>
                </c:pt>
                <c:pt idx="10">
                  <c:v>67854</c:v>
                </c:pt>
                <c:pt idx="11">
                  <c:v>561463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2-4314-841B-525B40C6B9F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0820500990099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DF-4F3F-8CAE-CE537D455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Planilha1!$C$2:$C$13</c:f>
              <c:numCache>
                <c:formatCode>#,##0</c:formatCode>
                <c:ptCount val="12"/>
                <c:pt idx="0">
                  <c:v>51594</c:v>
                </c:pt>
                <c:pt idx="1">
                  <c:v>51594</c:v>
                </c:pt>
                <c:pt idx="2">
                  <c:v>52186</c:v>
                </c:pt>
                <c:pt idx="3">
                  <c:v>53798</c:v>
                </c:pt>
                <c:pt idx="4">
                  <c:v>54804</c:v>
                </c:pt>
                <c:pt idx="5">
                  <c:v>74573</c:v>
                </c:pt>
                <c:pt idx="6">
                  <c:v>56773</c:v>
                </c:pt>
                <c:pt idx="7">
                  <c:v>28914</c:v>
                </c:pt>
                <c:pt idx="8">
                  <c:v>19539</c:v>
                </c:pt>
                <c:pt idx="9">
                  <c:v>24122</c:v>
                </c:pt>
                <c:pt idx="10">
                  <c:v>32210</c:v>
                </c:pt>
                <c:pt idx="11">
                  <c:v>500107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52-4314-841B-525B40C6B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687680"/>
        <c:axId val="147500992"/>
      </c:barChart>
      <c:catAx>
        <c:axId val="1356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500992"/>
        <c:crosses val="autoZero"/>
        <c:auto val="1"/>
        <c:lblAlgn val="ctr"/>
        <c:lblOffset val="100"/>
        <c:noMultiLvlLbl val="0"/>
      </c:catAx>
      <c:valAx>
        <c:axId val="14750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68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22337810860432"/>
          <c:y val="4.9990845972932248E-2"/>
          <c:w val="0.22813843104308279"/>
          <c:h val="0.11787340578001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517594592711E-2"/>
          <c:y val="0.24886700783101667"/>
          <c:w val="0.88251671195967762"/>
          <c:h val="0.59796746365511244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59882005899705E-3"/>
                  <c:y val="-9.53308524792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31-4716-BEE5-5ABB954675BC}"/>
                </c:ext>
              </c:extLst>
            </c:dLbl>
            <c:dLbl>
              <c:idx val="1"/>
              <c:layout>
                <c:manualLayout>
                  <c:x val="-7.0796460176991149E-3"/>
                  <c:y val="-9.013879271357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31-4716-BEE5-5ABB954675BC}"/>
                </c:ext>
              </c:extLst>
            </c:dLbl>
            <c:dLbl>
              <c:idx val="2"/>
              <c:layout>
                <c:manualLayout>
                  <c:x val="-1.4159292035398317E-2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31-4716-BEE5-5ABB954675BC}"/>
                </c:ext>
              </c:extLst>
            </c:dLbl>
            <c:dLbl>
              <c:idx val="3"/>
              <c:layout>
                <c:manualLayout>
                  <c:x val="0"/>
                  <c:y val="-4.766542623962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31-4716-BEE5-5ABB954675BC}"/>
                </c:ext>
              </c:extLst>
            </c:dLbl>
            <c:dLbl>
              <c:idx val="4"/>
              <c:layout>
                <c:manualLayout>
                  <c:x val="-1.7305601460813016E-16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31-4716-BEE5-5ABB954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</c:strCache>
            </c:strRef>
          </c:cat>
          <c:val>
            <c:numRef>
              <c:f>Planilha1!$B$2:$B$12</c:f>
              <c:numCache>
                <c:formatCode>0.00</c:formatCode>
                <c:ptCount val="11"/>
                <c:pt idx="0">
                  <c:v>6.35</c:v>
                </c:pt>
                <c:pt idx="1">
                  <c:v>6.15</c:v>
                </c:pt>
                <c:pt idx="2">
                  <c:v>6.23</c:v>
                </c:pt>
                <c:pt idx="3">
                  <c:v>6.15</c:v>
                </c:pt>
                <c:pt idx="4" formatCode="#,##0.00">
                  <c:v>5.95</c:v>
                </c:pt>
                <c:pt idx="5" formatCode="General">
                  <c:v>5.88</c:v>
                </c:pt>
                <c:pt idx="6" formatCode="General">
                  <c:v>5.89</c:v>
                </c:pt>
                <c:pt idx="7" formatCode="General">
                  <c:v>5.87</c:v>
                </c:pt>
                <c:pt idx="8" formatCode="General">
                  <c:v>6.1</c:v>
                </c:pt>
                <c:pt idx="9" formatCode="General">
                  <c:v>6.2</c:v>
                </c:pt>
                <c:pt idx="10" formatCode="General">
                  <c:v>6.18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731-4716-BEE5-5ABB954675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724084268227534E-2"/>
                  <c:y val="5.682319317070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31-4716-BEE5-5ABB954675BC}"/>
                </c:ext>
              </c:extLst>
            </c:dLbl>
            <c:dLbl>
              <c:idx val="1"/>
              <c:layout>
                <c:manualLayout>
                  <c:x val="-3.1474508164355604E-2"/>
                  <c:y val="6.59232549105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31-4716-BEE5-5ABB954675BC}"/>
                </c:ext>
              </c:extLst>
            </c:dLbl>
            <c:dLbl>
              <c:idx val="2"/>
              <c:layout>
                <c:manualLayout>
                  <c:x val="-3.4049195178036808E-3"/>
                  <c:y val="7.1498139359444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31-4716-BEE5-5ABB954675BC}"/>
                </c:ext>
              </c:extLst>
            </c:dLbl>
            <c:dLbl>
              <c:idx val="3"/>
              <c:layout>
                <c:manualLayout>
                  <c:x val="-2.831858407079646E-2"/>
                  <c:y val="6.5539961079490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31-4716-BEE5-5ABB954675BC}"/>
                </c:ext>
              </c:extLst>
            </c:dLbl>
            <c:dLbl>
              <c:idx val="4"/>
              <c:layout>
                <c:manualLayout>
                  <c:x val="2.359882005899705E-3"/>
                  <c:y val="8.3414495919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31-4716-BEE5-5ABB954675BC}"/>
                </c:ext>
              </c:extLst>
            </c:dLbl>
            <c:dLbl>
              <c:idx val="5"/>
              <c:layout>
                <c:manualLayout>
                  <c:x val="-8.6528007304065082E-17"/>
                  <c:y val="8.3414495919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67-4FF5-BE20-C1F503F3A043}"/>
                </c:ext>
              </c:extLst>
            </c:dLbl>
            <c:dLbl>
              <c:idx val="6"/>
              <c:layout>
                <c:manualLayout>
                  <c:x val="-4.71976401179941E-3"/>
                  <c:y val="0.10724720903916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67-4FF5-BE20-C1F503F3A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</c:strCache>
            </c:strRef>
          </c:cat>
          <c:val>
            <c:numRef>
              <c:f>Planilha1!$C$2:$C$12</c:f>
              <c:numCache>
                <c:formatCode>0.00</c:formatCode>
                <c:ptCount val="11"/>
                <c:pt idx="0">
                  <c:v>6.18</c:v>
                </c:pt>
                <c:pt idx="1">
                  <c:v>6.18</c:v>
                </c:pt>
                <c:pt idx="2">
                  <c:v>5.87</c:v>
                </c:pt>
                <c:pt idx="3">
                  <c:v>5.63</c:v>
                </c:pt>
                <c:pt idx="4" formatCode="#,##0.00">
                  <c:v>5.71</c:v>
                </c:pt>
                <c:pt idx="5" formatCode="General">
                  <c:v>5.64</c:v>
                </c:pt>
                <c:pt idx="6" formatCode="General">
                  <c:v>5.48</c:v>
                </c:pt>
                <c:pt idx="7" formatCode="General">
                  <c:v>5.28</c:v>
                </c:pt>
                <c:pt idx="8" formatCode="General">
                  <c:v>5.39</c:v>
                </c:pt>
                <c:pt idx="9" formatCode="General">
                  <c:v>5.3</c:v>
                </c:pt>
                <c:pt idx="10" formatCode="General">
                  <c:v>5.57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731-4716-BEE5-5ABB95467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49632"/>
        <c:axId val="147503296"/>
      </c:lineChart>
      <c:catAx>
        <c:axId val="13574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503296"/>
        <c:crosses val="autoZero"/>
        <c:auto val="1"/>
        <c:lblAlgn val="ctr"/>
        <c:lblOffset val="100"/>
        <c:noMultiLvlLbl val="0"/>
      </c:catAx>
      <c:valAx>
        <c:axId val="14750329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7496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13353308712516"/>
          <c:y val="0.72911775799850242"/>
          <c:w val="0.27333175388474673"/>
          <c:h val="0.12192778500265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1.88874077503809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B8-47F0-8B24-C194B5E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Planilha1!$B$2:$B$13</c:f>
              <c:numCache>
                <c:formatCode>0.0</c:formatCode>
                <c:ptCount val="12"/>
                <c:pt idx="0">
                  <c:v>14.836926999999999</c:v>
                </c:pt>
                <c:pt idx="1">
                  <c:v>15.785973</c:v>
                </c:pt>
                <c:pt idx="2">
                  <c:v>18.61514</c:v>
                </c:pt>
                <c:pt idx="3">
                  <c:v>13.266541</c:v>
                </c:pt>
                <c:pt idx="4">
                  <c:v>12.734984000000001</c:v>
                </c:pt>
                <c:pt idx="5">
                  <c:v>26.527027</c:v>
                </c:pt>
                <c:pt idx="6">
                  <c:v>27.228438000000001</c:v>
                </c:pt>
                <c:pt idx="7">
                  <c:v>38.826681999999998</c:v>
                </c:pt>
                <c:pt idx="8">
                  <c:v>23.977530000000002</c:v>
                </c:pt>
                <c:pt idx="9">
                  <c:v>32.543723999999997</c:v>
                </c:pt>
                <c:pt idx="10">
                  <c:v>29.996842000000001</c:v>
                </c:pt>
                <c:pt idx="11" formatCode="0.00">
                  <c:v>254.339808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B8-47F0-8B24-C194B5EBA94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B8-47F0-8B24-C194B5E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Planilha1!$C$2:$C$13</c:f>
              <c:numCache>
                <c:formatCode>0.0</c:formatCode>
                <c:ptCount val="12"/>
                <c:pt idx="0">
                  <c:v>20.163461999999999</c:v>
                </c:pt>
                <c:pt idx="1">
                  <c:v>20.489032999999999</c:v>
                </c:pt>
                <c:pt idx="2">
                  <c:v>17.740031999999999</c:v>
                </c:pt>
                <c:pt idx="3">
                  <c:v>16.544445</c:v>
                </c:pt>
                <c:pt idx="4">
                  <c:v>15.859669999999999</c:v>
                </c:pt>
                <c:pt idx="5">
                  <c:v>20.560784999999999</c:v>
                </c:pt>
                <c:pt idx="6">
                  <c:v>41.136949000000001</c:v>
                </c:pt>
                <c:pt idx="7">
                  <c:v>38.942872000000001</c:v>
                </c:pt>
                <c:pt idx="8">
                  <c:v>35.895516999999998</c:v>
                </c:pt>
                <c:pt idx="9">
                  <c:v>35.231271</c:v>
                </c:pt>
                <c:pt idx="10">
                  <c:v>31.682708999999999</c:v>
                </c:pt>
                <c:pt idx="11" formatCode="0.00">
                  <c:v>294.24674499999998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B8-47F0-8B24-C194B5EBA94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5119039323624367E-3"/>
                  <c:y val="3.1995886511246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8-47F0-8B24-C194B5EBA943}"/>
                </c:ext>
              </c:extLst>
            </c:dLbl>
            <c:dLbl>
              <c:idx val="1"/>
              <c:layout>
                <c:manualLayout>
                  <c:x val="-5.5158060994588498E-3"/>
                  <c:y val="-2.3449419288734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B8-47F0-8B24-C194B5EBA943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B8-47F0-8B24-C194B5EBA943}"/>
                </c:ext>
              </c:extLst>
            </c:dLbl>
            <c:dLbl>
              <c:idx val="10"/>
              <c:layout>
                <c:manualLayout>
                  <c:x val="1.8457250365828165E-3"/>
                  <c:y val="-1.695500496358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3E-4585-9C91-FCC425E6A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Planilha1!$D$2:$D$13</c:f>
              <c:numCache>
                <c:formatCode>#,##0.0</c:formatCode>
                <c:ptCount val="12"/>
                <c:pt idx="0">
                  <c:v>22.329201999999999</c:v>
                </c:pt>
                <c:pt idx="1">
                  <c:v>16.171672000000001</c:v>
                </c:pt>
                <c:pt idx="2">
                  <c:v>13.058975</c:v>
                </c:pt>
                <c:pt idx="3">
                  <c:v>14.117388999999999</c:v>
                </c:pt>
                <c:pt idx="4">
                  <c:v>15.002039999999999</c:v>
                </c:pt>
                <c:pt idx="5">
                  <c:v>21.343086</c:v>
                </c:pt>
                <c:pt idx="6">
                  <c:v>32.087586000000002</c:v>
                </c:pt>
                <c:pt idx="7">
                  <c:v>36.257514</c:v>
                </c:pt>
                <c:pt idx="8">
                  <c:v>30.887533000000001</c:v>
                </c:pt>
                <c:pt idx="9">
                  <c:v>30.004228000000001</c:v>
                </c:pt>
                <c:pt idx="10">
                  <c:v>27.808508</c:v>
                </c:pt>
                <c:pt idx="11" formatCode="0.00">
                  <c:v>259.06773299999998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B8-47F0-8B24-C194B5EBA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47419136"/>
        <c:axId val="171273024"/>
      </c:barChart>
      <c:catAx>
        <c:axId val="14741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273024"/>
        <c:crosses val="autoZero"/>
        <c:auto val="1"/>
        <c:lblAlgn val="ctr"/>
        <c:lblOffset val="100"/>
        <c:noMultiLvlLbl val="0"/>
      </c:catAx>
      <c:valAx>
        <c:axId val="17127302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41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517594592711E-2"/>
          <c:y val="0.24886700783101667"/>
          <c:w val="0.88251671195967762"/>
          <c:h val="0.5979674636551124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1976401179941E-3"/>
                  <c:y val="-7.74563176393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F5-4169-9734-BE51A9ECF1F9}"/>
                </c:ext>
              </c:extLst>
            </c:dLbl>
            <c:dLbl>
              <c:idx val="1"/>
              <c:layout>
                <c:manualLayout>
                  <c:x val="-7.0796460176991149E-3"/>
                  <c:y val="-5.95817827995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F5-4169-9734-BE51A9ECF1F9}"/>
                </c:ext>
              </c:extLst>
            </c:dLbl>
            <c:dLbl>
              <c:idx val="2"/>
              <c:layout>
                <c:manualLayout>
                  <c:x val="-4.7281257984344875E-3"/>
                  <c:y val="-6.5539961079490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5-4169-9734-BE51A9ECF1F9}"/>
                </c:ext>
              </c:extLst>
            </c:dLbl>
            <c:dLbl>
              <c:idx val="3"/>
              <c:layout>
                <c:manualLayout>
                  <c:x val="-2.359882005899705E-3"/>
                  <c:y val="-5.95817827995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5D-46B0-ABA6-E1DD2A5D423D}"/>
                </c:ext>
              </c:extLst>
            </c:dLbl>
            <c:dLbl>
              <c:idx val="4"/>
              <c:layout>
                <c:manualLayout>
                  <c:x val="-9.4395280235989067E-3"/>
                  <c:y val="-4.766542623962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5D-46B0-ABA6-E1DD2A5D4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Planilha1!$B$2:$B$13</c:f>
              <c:numCache>
                <c:formatCode>0.00</c:formatCode>
                <c:ptCount val="12"/>
                <c:pt idx="0">
                  <c:v>5.9955052683685732</c:v>
                </c:pt>
                <c:pt idx="1">
                  <c:v>6.3025731358848427</c:v>
                </c:pt>
                <c:pt idx="2">
                  <c:v>5.4483666145102534</c:v>
                </c:pt>
                <c:pt idx="3">
                  <c:v>6.67</c:v>
                </c:pt>
                <c:pt idx="4">
                  <c:v>5.01</c:v>
                </c:pt>
                <c:pt idx="5">
                  <c:v>7.49</c:v>
                </c:pt>
                <c:pt idx="6">
                  <c:v>9.23</c:v>
                </c:pt>
                <c:pt idx="7">
                  <c:v>8.84</c:v>
                </c:pt>
                <c:pt idx="8">
                  <c:v>7.82</c:v>
                </c:pt>
                <c:pt idx="9">
                  <c:v>6.98</c:v>
                </c:pt>
                <c:pt idx="10">
                  <c:v>6.9</c:v>
                </c:pt>
                <c:pt idx="11">
                  <c:v>7.09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F5-4169-9734-BE51A9ECF1F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59882005899705E-3"/>
                  <c:y val="-9.53308524792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F5-4169-9734-BE51A9ECF1F9}"/>
                </c:ext>
              </c:extLst>
            </c:dLbl>
            <c:dLbl>
              <c:idx val="1"/>
              <c:layout>
                <c:manualLayout>
                  <c:x val="-7.0796460176991149E-3"/>
                  <c:y val="-9.013879271357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5-4169-9734-BE51A9ECF1F9}"/>
                </c:ext>
              </c:extLst>
            </c:dLbl>
            <c:dLbl>
              <c:idx val="2"/>
              <c:layout>
                <c:manualLayout>
                  <c:x val="-1.4159292035398317E-2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F5-4169-9734-BE51A9ECF1F9}"/>
                </c:ext>
              </c:extLst>
            </c:dLbl>
            <c:dLbl>
              <c:idx val="3"/>
              <c:layout>
                <c:manualLayout>
                  <c:x val="0"/>
                  <c:y val="-4.766542623962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5D-46B0-ABA6-E1DD2A5D423D}"/>
                </c:ext>
              </c:extLst>
            </c:dLbl>
            <c:dLbl>
              <c:idx val="4"/>
              <c:layout>
                <c:manualLayout>
                  <c:x val="-1.7305601460813016E-16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5D-46B0-ABA6-E1DD2A5D4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Planilha1!$C$2:$C$13</c:f>
              <c:numCache>
                <c:formatCode>0.00</c:formatCode>
                <c:ptCount val="12"/>
                <c:pt idx="0">
                  <c:v>5.1806351508947781</c:v>
                </c:pt>
                <c:pt idx="1">
                  <c:v>4.7444714110686865</c:v>
                </c:pt>
                <c:pt idx="2">
                  <c:v>5.0529611466726143</c:v>
                </c:pt>
                <c:pt idx="3">
                  <c:v>5.17</c:v>
                </c:pt>
                <c:pt idx="4" formatCode="#,##0.00">
                  <c:v>5.7142038752187911</c:v>
                </c:pt>
                <c:pt idx="5" formatCode="#,##0.00">
                  <c:v>6.89</c:v>
                </c:pt>
                <c:pt idx="6" formatCode="#,##0.00">
                  <c:v>8.98</c:v>
                </c:pt>
                <c:pt idx="7" formatCode="#,##0.00">
                  <c:v>8.9600000000000009</c:v>
                </c:pt>
                <c:pt idx="8" formatCode="#,##0.00">
                  <c:v>7.59</c:v>
                </c:pt>
                <c:pt idx="9" formatCode="#,##0.00">
                  <c:v>7.33</c:v>
                </c:pt>
                <c:pt idx="10" formatCode="#,##0.00">
                  <c:v>6.83</c:v>
                </c:pt>
                <c:pt idx="11" formatCode="#,##0.00">
                  <c:v>6.72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F5-4169-9734-BE51A9ECF1F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276240912364266E-3"/>
                  <c:y val="-0.1100057986679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F5-4169-9734-BE51A9ECF1F9}"/>
                </c:ext>
              </c:extLst>
            </c:dLbl>
            <c:dLbl>
              <c:idx val="1"/>
              <c:layout>
                <c:manualLayout>
                  <c:x val="-5.5158060994588065E-3"/>
                  <c:y val="-9.494755864817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F5-4169-9734-BE51A9ECF1F9}"/>
                </c:ext>
              </c:extLst>
            </c:dLbl>
            <c:dLbl>
              <c:idx val="2"/>
              <c:layout>
                <c:manualLayout>
                  <c:x val="1.3148444939957726E-3"/>
                  <c:y val="-8.3414495919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F5-4169-9734-BE51A9ECF1F9}"/>
                </c:ext>
              </c:extLst>
            </c:dLbl>
            <c:dLbl>
              <c:idx val="3"/>
              <c:layout>
                <c:manualLayout>
                  <c:x val="-1.6519174041297935E-2"/>
                  <c:y val="-7.1498139359444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5D-46B0-ABA6-E1DD2A5D423D}"/>
                </c:ext>
              </c:extLst>
            </c:dLbl>
            <c:dLbl>
              <c:idx val="4"/>
              <c:layout>
                <c:manualLayout>
                  <c:x val="-1.8879056047197727E-2"/>
                  <c:y val="-0.1072472090391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1E-44EE-BB61-1324E6DBA715}"/>
                </c:ext>
              </c:extLst>
            </c:dLbl>
            <c:dLbl>
              <c:idx val="11"/>
              <c:layout>
                <c:manualLayout>
                  <c:x val="-5.1415696931688846E-4"/>
                  <c:y val="-7.653678776312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Planilha1!$D$2:$D$13</c:f>
              <c:numCache>
                <c:formatCode>0.00</c:formatCode>
                <c:ptCount val="12"/>
                <c:pt idx="0">
                  <c:v>5.123007507894715</c:v>
                </c:pt>
                <c:pt idx="1">
                  <c:v>4.1908955899500508</c:v>
                </c:pt>
                <c:pt idx="2">
                  <c:v>4.6896154974924844</c:v>
                </c:pt>
                <c:pt idx="3">
                  <c:v>4</c:v>
                </c:pt>
                <c:pt idx="4" formatCode="#,##0.00">
                  <c:v>3.88</c:v>
                </c:pt>
                <c:pt idx="5" formatCode="#,##0.00">
                  <c:v>5.12</c:v>
                </c:pt>
                <c:pt idx="6" formatCode="#,##0.00">
                  <c:v>6.48</c:v>
                </c:pt>
                <c:pt idx="7" formatCode="#,##0.00">
                  <c:v>7.52</c:v>
                </c:pt>
                <c:pt idx="8" formatCode="#,##0.00">
                  <c:v>7.74</c:v>
                </c:pt>
                <c:pt idx="9" formatCode="#,##0.00">
                  <c:v>7.49</c:v>
                </c:pt>
                <c:pt idx="10" formatCode="#,##0.00">
                  <c:v>6.71</c:v>
                </c:pt>
                <c:pt idx="11" formatCode="#,##0.00">
                  <c:v>5.85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6F5-4169-9734-BE51A9ECF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19648"/>
        <c:axId val="171274752"/>
      </c:lineChart>
      <c:catAx>
        <c:axId val="1474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274752"/>
        <c:crosses val="autoZero"/>
        <c:auto val="1"/>
        <c:lblAlgn val="ctr"/>
        <c:lblOffset val="100"/>
        <c:noMultiLvlLbl val="0"/>
      </c:catAx>
      <c:valAx>
        <c:axId val="17127475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4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9922009671952145E-3"/>
                  <c:y val="-1.115004848515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97-4A2E-813F-C1133F6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Planilha1!$B$2:$B$13</c:f>
              <c:numCache>
                <c:formatCode>#,##0</c:formatCode>
                <c:ptCount val="12"/>
                <c:pt idx="0">
                  <c:v>41014.553</c:v>
                </c:pt>
                <c:pt idx="1">
                  <c:v>35305.707999999999</c:v>
                </c:pt>
                <c:pt idx="2">
                  <c:v>36008.139000000003</c:v>
                </c:pt>
                <c:pt idx="3">
                  <c:v>26760.187999999998</c:v>
                </c:pt>
                <c:pt idx="4">
                  <c:v>23114</c:v>
                </c:pt>
                <c:pt idx="5">
                  <c:v>24010</c:v>
                </c:pt>
                <c:pt idx="6">
                  <c:v>24507</c:v>
                </c:pt>
                <c:pt idx="7">
                  <c:v>24533</c:v>
                </c:pt>
                <c:pt idx="8">
                  <c:v>25164</c:v>
                </c:pt>
                <c:pt idx="9">
                  <c:v>29330</c:v>
                </c:pt>
                <c:pt idx="10">
                  <c:v>31741</c:v>
                </c:pt>
                <c:pt idx="11">
                  <c:v>321487.58799999999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7-4A2E-813F-C1133F648AA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97-4A2E-813F-C1133F6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Planilha1!$C$2:$C$13</c:f>
              <c:numCache>
                <c:formatCode>#,##0</c:formatCode>
                <c:ptCount val="12"/>
                <c:pt idx="0">
                  <c:v>35612.889000000003</c:v>
                </c:pt>
                <c:pt idx="1">
                  <c:v>39783.366000000002</c:v>
                </c:pt>
                <c:pt idx="2">
                  <c:v>33468.120999999999</c:v>
                </c:pt>
                <c:pt idx="3">
                  <c:v>29476.011999999999</c:v>
                </c:pt>
                <c:pt idx="4">
                  <c:v>24189</c:v>
                </c:pt>
                <c:pt idx="5">
                  <c:v>19950</c:v>
                </c:pt>
                <c:pt idx="6">
                  <c:v>21974</c:v>
                </c:pt>
                <c:pt idx="7">
                  <c:v>19356</c:v>
                </c:pt>
                <c:pt idx="8">
                  <c:v>23738</c:v>
                </c:pt>
                <c:pt idx="9">
                  <c:v>23313</c:v>
                </c:pt>
                <c:pt idx="10">
                  <c:v>27281</c:v>
                </c:pt>
                <c:pt idx="11">
                  <c:v>298141.38800000004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97-4A2E-813F-C1133F648AA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2591605166920527E-2"/>
                  <c:y val="1.511603041139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7-4A2E-813F-C1133F648AA6}"/>
                </c:ext>
              </c:extLst>
            </c:dLbl>
            <c:dLbl>
              <c:idx val="1"/>
              <c:layout>
                <c:manualLayout>
                  <c:x val="1.5723046098132392E-2"/>
                  <c:y val="-5.5750242425758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97-4A2E-813F-C1133F648AA6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7-4A2E-813F-C1133F648AA6}"/>
                </c:ext>
              </c:extLst>
            </c:dLbl>
            <c:dLbl>
              <c:idx val="10"/>
              <c:layout>
                <c:manualLayout>
                  <c:x val="7.1893282754677251E-3"/>
                  <c:y val="1.16864799516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A4-485B-854A-D17B6A0AD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Planilha1!$D$2:$D$13</c:f>
              <c:numCache>
                <c:formatCode>#,##0</c:formatCode>
                <c:ptCount val="12"/>
                <c:pt idx="0">
                  <c:v>35467</c:v>
                </c:pt>
                <c:pt idx="1">
                  <c:v>35509.974000000002</c:v>
                </c:pt>
                <c:pt idx="2">
                  <c:v>35631.891000000003</c:v>
                </c:pt>
                <c:pt idx="3">
                  <c:v>15959.475</c:v>
                </c:pt>
                <c:pt idx="4">
                  <c:v>13797.013000000001</c:v>
                </c:pt>
                <c:pt idx="5">
                  <c:v>12689</c:v>
                </c:pt>
                <c:pt idx="6">
                  <c:v>12571.101000000001</c:v>
                </c:pt>
                <c:pt idx="7">
                  <c:v>17940</c:v>
                </c:pt>
                <c:pt idx="8">
                  <c:v>21002</c:v>
                </c:pt>
                <c:pt idx="9">
                  <c:v>24853</c:v>
                </c:pt>
                <c:pt idx="10">
                  <c:v>30832</c:v>
                </c:pt>
                <c:pt idx="11">
                  <c:v>256252.454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97-4A2E-813F-C1133F648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8587264"/>
        <c:axId val="147475840"/>
      </c:barChart>
      <c:catAx>
        <c:axId val="485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475840"/>
        <c:crosses val="autoZero"/>
        <c:auto val="1"/>
        <c:lblAlgn val="ctr"/>
        <c:lblOffset val="100"/>
        <c:noMultiLvlLbl val="0"/>
      </c:catAx>
      <c:valAx>
        <c:axId val="14747584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58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1.88874077503809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B8-47F0-8B24-C194B5E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Planilha1!$B$2:$B$13</c:f>
              <c:numCache>
                <c:formatCode>0.0</c:formatCode>
                <c:ptCount val="12"/>
                <c:pt idx="0">
                  <c:v>140.64322799999999</c:v>
                </c:pt>
                <c:pt idx="1">
                  <c:v>139.961478</c:v>
                </c:pt>
                <c:pt idx="2">
                  <c:v>142.72285099999999</c:v>
                </c:pt>
                <c:pt idx="3">
                  <c:v>98.3</c:v>
                </c:pt>
                <c:pt idx="4">
                  <c:v>85.3</c:v>
                </c:pt>
                <c:pt idx="5">
                  <c:v>90.58</c:v>
                </c:pt>
                <c:pt idx="6">
                  <c:v>93.7</c:v>
                </c:pt>
                <c:pt idx="7">
                  <c:v>89.5</c:v>
                </c:pt>
                <c:pt idx="8">
                  <c:v>83.59</c:v>
                </c:pt>
                <c:pt idx="9">
                  <c:v>124.5</c:v>
                </c:pt>
                <c:pt idx="10">
                  <c:v>123.5</c:v>
                </c:pt>
                <c:pt idx="11">
                  <c:v>1212.2975569999999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B8-47F0-8B24-C194B5EBA94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B8-47F0-8B24-C194B5E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Planilha1!$C$2:$C$13</c:f>
              <c:numCache>
                <c:formatCode>0.0</c:formatCode>
                <c:ptCount val="12"/>
                <c:pt idx="0">
                  <c:v>127.17499100000001</c:v>
                </c:pt>
                <c:pt idx="1">
                  <c:v>144.67542599999999</c:v>
                </c:pt>
                <c:pt idx="2">
                  <c:v>136.174297</c:v>
                </c:pt>
                <c:pt idx="3">
                  <c:v>112.97939700000001</c:v>
                </c:pt>
                <c:pt idx="4">
                  <c:v>97.6</c:v>
                </c:pt>
                <c:pt idx="5">
                  <c:v>77.209999999999994</c:v>
                </c:pt>
                <c:pt idx="6">
                  <c:v>85.3</c:v>
                </c:pt>
                <c:pt idx="7">
                  <c:v>78.2</c:v>
                </c:pt>
                <c:pt idx="8">
                  <c:v>83.57</c:v>
                </c:pt>
                <c:pt idx="9">
                  <c:v>97.8</c:v>
                </c:pt>
                <c:pt idx="10">
                  <c:v>108.1</c:v>
                </c:pt>
                <c:pt idx="11">
                  <c:v>1148.7841109999999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B8-47F0-8B24-C194B5EBA94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2591605166920527E-2"/>
                  <c:y val="1.511603041139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8-47F0-8B24-C194B5EBA943}"/>
                </c:ext>
              </c:extLst>
            </c:dLbl>
            <c:dLbl>
              <c:idx val="1"/>
              <c:layout>
                <c:manualLayout>
                  <c:x val="1.5723046098132392E-2"/>
                  <c:y val="-5.5750242425758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B8-47F0-8B24-C194B5EBA943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B8-47F0-8B24-C194B5EBA943}"/>
                </c:ext>
              </c:extLst>
            </c:dLbl>
            <c:dLbl>
              <c:idx val="11"/>
              <c:layout>
                <c:manualLayout>
                  <c:x val="1.8457250365828165E-3"/>
                  <c:y val="-2.2913183243538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Planilha1!$D$2:$D$13</c:f>
              <c:numCache>
                <c:formatCode>0.0</c:formatCode>
                <c:ptCount val="12"/>
                <c:pt idx="0">
                  <c:v>123.798512</c:v>
                </c:pt>
                <c:pt idx="1">
                  <c:v>118.54756500000001</c:v>
                </c:pt>
                <c:pt idx="2">
                  <c:v>126.693245</c:v>
                </c:pt>
                <c:pt idx="3">
                  <c:v>44.101461</c:v>
                </c:pt>
                <c:pt idx="4">
                  <c:v>40.6</c:v>
                </c:pt>
                <c:pt idx="5">
                  <c:v>37.340000000000003</c:v>
                </c:pt>
                <c:pt idx="6">
                  <c:v>41.7</c:v>
                </c:pt>
                <c:pt idx="7">
                  <c:v>51</c:v>
                </c:pt>
                <c:pt idx="8">
                  <c:v>54.47</c:v>
                </c:pt>
                <c:pt idx="9">
                  <c:v>66.8</c:v>
                </c:pt>
                <c:pt idx="10">
                  <c:v>78.099999999999994</c:v>
                </c:pt>
                <c:pt idx="11">
                  <c:v>783.15078300000016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B8-47F0-8B24-C194B5EBA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8587776"/>
        <c:axId val="147477568"/>
      </c:barChart>
      <c:catAx>
        <c:axId val="485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477568"/>
        <c:crosses val="autoZero"/>
        <c:auto val="1"/>
        <c:lblAlgn val="ctr"/>
        <c:lblOffset val="100"/>
        <c:noMultiLvlLbl val="0"/>
      </c:catAx>
      <c:valAx>
        <c:axId val="14747756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58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517594592711E-2"/>
          <c:y val="0.24886700783101667"/>
          <c:w val="0.88251671195967762"/>
          <c:h val="0.5979674636551124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1976401179941E-3"/>
                  <c:y val="-7.74563176393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F5-4169-9734-BE51A9ECF1F9}"/>
                </c:ext>
              </c:extLst>
            </c:dLbl>
            <c:dLbl>
              <c:idx val="1"/>
              <c:layout>
                <c:manualLayout>
                  <c:x val="-7.0796460176991149E-3"/>
                  <c:y val="-5.95817827995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F5-4169-9734-BE51A9ECF1F9}"/>
                </c:ext>
              </c:extLst>
            </c:dLbl>
            <c:dLbl>
              <c:idx val="2"/>
              <c:layout>
                <c:manualLayout>
                  <c:x val="-4.7281257984344875E-3"/>
                  <c:y val="-4.766542623962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5-4169-9734-BE51A9ECF1F9}"/>
                </c:ext>
              </c:extLst>
            </c:dLbl>
            <c:dLbl>
              <c:idx val="3"/>
              <c:layout>
                <c:manualLayout>
                  <c:x val="2.359882005899705E-3"/>
                  <c:y val="-7.1498139359444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FC-4CF1-A649-8602303C2CDF}"/>
                </c:ext>
              </c:extLst>
            </c:dLbl>
            <c:dLbl>
              <c:idx val="4"/>
              <c:layout>
                <c:manualLayout>
                  <c:x val="0"/>
                  <c:y val="-6.5539961079490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FC-4CF1-A649-8602303C2CDF}"/>
                </c:ext>
              </c:extLst>
            </c:dLbl>
            <c:dLbl>
              <c:idx val="5"/>
              <c:layout>
                <c:manualLayout>
                  <c:x val="7.0796460176989423E-3"/>
                  <c:y val="-7.1498139359444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FC-4CF1-A649-8602303C2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Planilha1!$B$2:$B$13</c:f>
              <c:numCache>
                <c:formatCode>0.00</c:formatCode>
                <c:ptCount val="12"/>
                <c:pt idx="0">
                  <c:v>3.4291054689782916</c:v>
                </c:pt>
                <c:pt idx="1">
                  <c:v>3.9642733690540917</c:v>
                </c:pt>
                <c:pt idx="2">
                  <c:v>3.9636275287650937</c:v>
                </c:pt>
                <c:pt idx="3">
                  <c:v>3.67</c:v>
                </c:pt>
                <c:pt idx="4">
                  <c:v>3.69</c:v>
                </c:pt>
                <c:pt idx="5">
                  <c:v>3.77</c:v>
                </c:pt>
                <c:pt idx="6">
                  <c:v>3.83</c:v>
                </c:pt>
                <c:pt idx="7">
                  <c:v>3.6478907565327043</c:v>
                </c:pt>
                <c:pt idx="8">
                  <c:v>3.32</c:v>
                </c:pt>
                <c:pt idx="9">
                  <c:v>4.25</c:v>
                </c:pt>
                <c:pt idx="10">
                  <c:v>3.8923027910000001</c:v>
                </c:pt>
                <c:pt idx="11">
                  <c:v>3.7709650469999998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F5-4169-9734-BE51A9ECF1F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59882005899705E-3"/>
                  <c:y val="-9.53308524792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F5-4169-9734-BE51A9ECF1F9}"/>
                </c:ext>
              </c:extLst>
            </c:dLbl>
            <c:dLbl>
              <c:idx val="1"/>
              <c:layout>
                <c:manualLayout>
                  <c:x val="-7.0796460176991149E-3"/>
                  <c:y val="-9.013879271357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5-4169-9734-BE51A9ECF1F9}"/>
                </c:ext>
              </c:extLst>
            </c:dLbl>
            <c:dLbl>
              <c:idx val="2"/>
              <c:layout>
                <c:manualLayout>
                  <c:x val="-1.4159292035398317E-2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F5-4169-9734-BE51A9ECF1F9}"/>
                </c:ext>
              </c:extLst>
            </c:dLbl>
            <c:dLbl>
              <c:idx val="3"/>
              <c:layout>
                <c:manualLayout>
                  <c:x val="4.71976401179941E-3"/>
                  <c:y val="-5.958178279953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C-4CF1-A649-8602303C2CDF}"/>
                </c:ext>
              </c:extLst>
            </c:dLbl>
            <c:dLbl>
              <c:idx val="4"/>
              <c:layout>
                <c:manualLayout>
                  <c:x val="0"/>
                  <c:y val="-5.36236045195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FC-4CF1-A649-8602303C2CDF}"/>
                </c:ext>
              </c:extLst>
            </c:dLbl>
            <c:dLbl>
              <c:idx val="5"/>
              <c:layout>
                <c:manualLayout>
                  <c:x val="4.71976401179941E-3"/>
                  <c:y val="-5.958178279953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FC-4CF1-A649-8602303C2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Planilha1!$C$2:$C$13</c:f>
              <c:numCache>
                <c:formatCode>0.00</c:formatCode>
                <c:ptCount val="12"/>
                <c:pt idx="0">
                  <c:v>3.5710383114383109</c:v>
                </c:pt>
                <c:pt idx="1">
                  <c:v>3.6365808262679433</c:v>
                </c:pt>
                <c:pt idx="2">
                  <c:v>4.0687762841541062</c:v>
                </c:pt>
                <c:pt idx="3">
                  <c:v>3.83</c:v>
                </c:pt>
                <c:pt idx="4">
                  <c:v>4.03</c:v>
                </c:pt>
                <c:pt idx="5">
                  <c:v>3.87</c:v>
                </c:pt>
                <c:pt idx="6">
                  <c:v>3.89</c:v>
                </c:pt>
                <c:pt idx="7">
                  <c:v>4.0395297353538169</c:v>
                </c:pt>
                <c:pt idx="8">
                  <c:v>3.52</c:v>
                </c:pt>
                <c:pt idx="9">
                  <c:v>4.1900000000000004</c:v>
                </c:pt>
                <c:pt idx="10">
                  <c:v>3.9642786449196068</c:v>
                </c:pt>
                <c:pt idx="11">
                  <c:v>3.8534964220000001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F5-4169-9734-BE51A9ECF1F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276240912364266E-3"/>
                  <c:y val="-0.1100057986679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F5-4169-9734-BE51A9ECF1F9}"/>
                </c:ext>
              </c:extLst>
            </c:dLbl>
            <c:dLbl>
              <c:idx val="1"/>
              <c:layout>
                <c:manualLayout>
                  <c:x val="-5.5158060994588065E-3"/>
                  <c:y val="-9.494755864817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F5-4169-9734-BE51A9ECF1F9}"/>
                </c:ext>
              </c:extLst>
            </c:dLbl>
            <c:dLbl>
              <c:idx val="2"/>
              <c:layout>
                <c:manualLayout>
                  <c:x val="1.3148444939957726E-3"/>
                  <c:y val="-8.3414495919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F5-4169-9734-BE51A9ECF1F9}"/>
                </c:ext>
              </c:extLst>
            </c:dLbl>
            <c:dLbl>
              <c:idx val="3"/>
              <c:layout>
                <c:manualLayout>
                  <c:x val="-7.0796460176991149E-3"/>
                  <c:y val="-8.3414495919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FC-4CF1-A649-8602303C2CDF}"/>
                </c:ext>
              </c:extLst>
            </c:dLbl>
            <c:dLbl>
              <c:idx val="4"/>
              <c:layout>
                <c:manualLayout>
                  <c:x val="0"/>
                  <c:y val="-0.11320538731912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C-4CF1-A649-8602303C2CDF}"/>
                </c:ext>
              </c:extLst>
            </c:dLbl>
            <c:dLbl>
              <c:idx val="5"/>
              <c:layout>
                <c:manualLayout>
                  <c:x val="7.0797389264393319E-3"/>
                  <c:y val="-0.107246974465218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4377581120943939E-2"/>
                      <c:h val="0.19429619370928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D85-4155-BA0C-02B5296429F5}"/>
                </c:ext>
              </c:extLst>
            </c:dLbl>
            <c:dLbl>
              <c:idx val="11"/>
              <c:layout>
                <c:manualLayout>
                  <c:x val="-5.1415696931688846E-4"/>
                  <c:y val="-7.653678776312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Planilha1!$D$2:$D$13</c:f>
              <c:numCache>
                <c:formatCode>0.00</c:formatCode>
                <c:ptCount val="12"/>
                <c:pt idx="0">
                  <c:v>3.4885938377222465</c:v>
                </c:pt>
                <c:pt idx="1">
                  <c:v>3.3384300703796628</c:v>
                </c:pt>
                <c:pt idx="2">
                  <c:v>3.5537707307449899</c:v>
                </c:pt>
                <c:pt idx="3">
                  <c:v>2.76</c:v>
                </c:pt>
                <c:pt idx="4">
                  <c:v>2.95</c:v>
                </c:pt>
                <c:pt idx="5">
                  <c:v>2.94</c:v>
                </c:pt>
                <c:pt idx="6">
                  <c:v>3.32</c:v>
                </c:pt>
                <c:pt idx="7">
                  <c:v>2.8429230288689267</c:v>
                </c:pt>
                <c:pt idx="8">
                  <c:v>2.59</c:v>
                </c:pt>
                <c:pt idx="9">
                  <c:v>2.69</c:v>
                </c:pt>
                <c:pt idx="10">
                  <c:v>2.5357471349999998</c:v>
                </c:pt>
                <c:pt idx="11">
                  <c:v>3.05656997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6F5-4169-9734-BE51A9ECF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62208"/>
        <c:axId val="147479296"/>
      </c:lineChart>
      <c:catAx>
        <c:axId val="4886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479296"/>
        <c:crosses val="autoZero"/>
        <c:auto val="1"/>
        <c:lblAlgn val="ctr"/>
        <c:lblOffset val="100"/>
        <c:noMultiLvlLbl val="0"/>
      </c:catAx>
      <c:valAx>
        <c:axId val="14747929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86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992200967195297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9C-4E50-8F8D-9B807A402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Planilha1!$B$2:$B$13</c:f>
              <c:numCache>
                <c:formatCode>0.0</c:formatCode>
                <c:ptCount val="12"/>
                <c:pt idx="0">
                  <c:v>5.3040000000000003</c:v>
                </c:pt>
                <c:pt idx="1">
                  <c:v>0</c:v>
                </c:pt>
                <c:pt idx="2">
                  <c:v>0</c:v>
                </c:pt>
                <c:pt idx="3">
                  <c:v>15.6</c:v>
                </c:pt>
                <c:pt idx="4">
                  <c:v>15.6</c:v>
                </c:pt>
                <c:pt idx="5">
                  <c:v>31.2</c:v>
                </c:pt>
                <c:pt idx="6">
                  <c:v>15.6</c:v>
                </c:pt>
                <c:pt idx="7">
                  <c:v>46.887</c:v>
                </c:pt>
                <c:pt idx="8">
                  <c:v>15.87</c:v>
                </c:pt>
                <c:pt idx="9">
                  <c:v>1.056</c:v>
                </c:pt>
                <c:pt idx="10">
                  <c:v>17.577999999999999</c:v>
                </c:pt>
                <c:pt idx="11" formatCode="0">
                  <c:v>164.69499999999999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9C-4E50-8F8D-9B807A402F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9C-4E50-8F8D-9B807A402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Planilha1!$C$2:$C$13</c:f>
              <c:numCache>
                <c:formatCode>0.0</c:formatCode>
                <c:ptCount val="12"/>
                <c:pt idx="0">
                  <c:v>2.4649999999999999</c:v>
                </c:pt>
                <c:pt idx="1">
                  <c:v>1.355</c:v>
                </c:pt>
                <c:pt idx="2">
                  <c:v>2.0680000000000001</c:v>
                </c:pt>
                <c:pt idx="3">
                  <c:v>2.5129999999999999</c:v>
                </c:pt>
                <c:pt idx="4">
                  <c:v>33.866999999999997</c:v>
                </c:pt>
                <c:pt idx="5">
                  <c:v>34.04</c:v>
                </c:pt>
                <c:pt idx="6">
                  <c:v>35.701999999999998</c:v>
                </c:pt>
                <c:pt idx="7">
                  <c:v>18.175999999999998</c:v>
                </c:pt>
                <c:pt idx="8">
                  <c:v>18.079999999999998</c:v>
                </c:pt>
                <c:pt idx="9">
                  <c:v>19.728999999999999</c:v>
                </c:pt>
                <c:pt idx="10">
                  <c:v>20.042999999999999</c:v>
                </c:pt>
                <c:pt idx="11" formatCode="0">
                  <c:v>188.03799999999995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9C-4E50-8F8D-9B807A402F2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9C-4E50-8F8D-9B807A402F27}"/>
                </c:ext>
              </c:extLst>
            </c:dLbl>
            <c:dLbl>
              <c:idx val="1"/>
              <c:layout>
                <c:manualLayout>
                  <c:x val="2.098563654136171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C-4E50-8F8D-9B807A402F27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C-4E50-8F8D-9B807A402F27}"/>
                </c:ext>
              </c:extLst>
            </c:dLbl>
            <c:dLbl>
              <c:idx val="11"/>
              <c:layout>
                <c:manualLayout>
                  <c:x val="-1.8936600205296992E-3"/>
                  <c:y val="1.72615041942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Planilha1!$D$2:$D$13</c:f>
              <c:numCache>
                <c:formatCode>0.0</c:formatCode>
                <c:ptCount val="12"/>
                <c:pt idx="0">
                  <c:v>4.976</c:v>
                </c:pt>
                <c:pt idx="1">
                  <c:v>2.7730000000000001</c:v>
                </c:pt>
                <c:pt idx="2">
                  <c:v>2.7410000000000001</c:v>
                </c:pt>
                <c:pt idx="3">
                  <c:v>3.5129999999999999</c:v>
                </c:pt>
                <c:pt idx="4">
                  <c:v>3.4009999999999998</c:v>
                </c:pt>
                <c:pt idx="5">
                  <c:v>26.468</c:v>
                </c:pt>
                <c:pt idx="6">
                  <c:v>95.566000000000003</c:v>
                </c:pt>
                <c:pt idx="7">
                  <c:v>3.677</c:v>
                </c:pt>
                <c:pt idx="8">
                  <c:v>34.759</c:v>
                </c:pt>
                <c:pt idx="9">
                  <c:v>3.3839999999999999</c:v>
                </c:pt>
                <c:pt idx="10">
                  <c:v>19.073</c:v>
                </c:pt>
                <c:pt idx="11" formatCode="0">
                  <c:v>200.33099999999996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9C-4E50-8F8D-9B807A402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333760"/>
        <c:axId val="49621248"/>
      </c:barChart>
      <c:catAx>
        <c:axId val="4933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21248"/>
        <c:crosses val="autoZero"/>
        <c:auto val="1"/>
        <c:lblAlgn val="ctr"/>
        <c:lblOffset val="100"/>
        <c:noMultiLvlLbl val="0"/>
      </c:catAx>
      <c:valAx>
        <c:axId val="4962124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33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Planilha1!$B$2:$B$13</c:f>
              <c:numCache>
                <c:formatCode>#,##0</c:formatCode>
                <c:ptCount val="12"/>
                <c:pt idx="0">
                  <c:v>200</c:v>
                </c:pt>
                <c:pt idx="1">
                  <c:v>10300</c:v>
                </c:pt>
                <c:pt idx="2">
                  <c:v>22160</c:v>
                </c:pt>
                <c:pt idx="3">
                  <c:v>10000</c:v>
                </c:pt>
                <c:pt idx="4">
                  <c:v>100</c:v>
                </c:pt>
                <c:pt idx="5">
                  <c:v>21620</c:v>
                </c:pt>
                <c:pt idx="6">
                  <c:v>20000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84380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8A-42FC-B8F0-5AEF802A263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Planilha1!$C$2:$C$13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18000</c:v>
                </c:pt>
                <c:pt idx="4">
                  <c:v>22240</c:v>
                </c:pt>
                <c:pt idx="5">
                  <c:v>17078</c:v>
                </c:pt>
                <c:pt idx="6">
                  <c:v>22050</c:v>
                </c:pt>
                <c:pt idx="7">
                  <c:v>0</c:v>
                </c:pt>
                <c:pt idx="8">
                  <c:v>20040</c:v>
                </c:pt>
                <c:pt idx="9">
                  <c:v>19000</c:v>
                </c:pt>
                <c:pt idx="10" formatCode="General">
                  <c:v>22280</c:v>
                </c:pt>
                <c:pt idx="11">
                  <c:v>140688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A3-4969-94C7-7FD8AB25942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rgbClr val="C00000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7.6991219137107396E-3"/>
                  <c:y val="-1.0247845580819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D2-4040-A742-2416E3CA2B7C}"/>
                </c:ext>
              </c:extLst>
            </c:dLbl>
            <c:dLbl>
              <c:idx val="1"/>
              <c:layout>
                <c:manualLayout>
                  <c:x val="1.045528852108326E-3"/>
                  <c:y val="-2.459782511009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D2-4040-A742-2416E3CA2B7C}"/>
                </c:ext>
              </c:extLst>
            </c:dLbl>
            <c:dLbl>
              <c:idx val="2"/>
              <c:layout>
                <c:manualLayout>
                  <c:x val="8.3944034446135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D2-4040-A742-2416E3CA2B7C}"/>
                </c:ext>
              </c:extLst>
            </c:dLbl>
            <c:dLbl>
              <c:idx val="11"/>
              <c:layout>
                <c:manualLayout>
                  <c:x val="-3.0710299983859441E-3"/>
                  <c:y val="1.802710761873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TOTAL</c:v>
                </c:pt>
              </c:strCache>
            </c:strRef>
          </c:cat>
          <c:val>
            <c:numRef>
              <c:f>Planilha1!$D$2:$D$13</c:f>
              <c:numCache>
                <c:formatCode>#,##0</c:formatCode>
                <c:ptCount val="12"/>
                <c:pt idx="0">
                  <c:v>87300</c:v>
                </c:pt>
                <c:pt idx="1">
                  <c:v>28500</c:v>
                </c:pt>
                <c:pt idx="2">
                  <c:v>0</c:v>
                </c:pt>
                <c:pt idx="3">
                  <c:v>64940</c:v>
                </c:pt>
                <c:pt idx="4">
                  <c:v>43300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12000</c:v>
                </c:pt>
                <c:pt idx="10">
                  <c:v>0</c:v>
                </c:pt>
                <c:pt idx="11">
                  <c:v>236040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A3-4969-94C7-7FD8AB259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552896"/>
        <c:axId val="147488768"/>
      </c:barChart>
      <c:catAx>
        <c:axId val="4955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488768"/>
        <c:crosses val="autoZero"/>
        <c:auto val="1"/>
        <c:lblAlgn val="ctr"/>
        <c:lblOffset val="100"/>
        <c:noMultiLvlLbl val="0"/>
      </c:catAx>
      <c:valAx>
        <c:axId val="1474887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55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1867076996775238E-3"/>
                  <c:y val="0.14325835488083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TOTAL</c:v>
                </c:pt>
              </c:strCache>
            </c:strRef>
          </c:cat>
          <c:val>
            <c:numRef>
              <c:f>Planilha1!$B$2:$B$12</c:f>
              <c:numCache>
                <c:formatCode>#,##0</c:formatCode>
                <c:ptCount val="11"/>
                <c:pt idx="0">
                  <c:v>54504</c:v>
                </c:pt>
                <c:pt idx="1">
                  <c:v>42905</c:v>
                </c:pt>
                <c:pt idx="2">
                  <c:v>48929</c:v>
                </c:pt>
                <c:pt idx="3">
                  <c:v>48803</c:v>
                </c:pt>
                <c:pt idx="4">
                  <c:v>53726</c:v>
                </c:pt>
                <c:pt idx="5">
                  <c:v>52625</c:v>
                </c:pt>
                <c:pt idx="6">
                  <c:v>60471</c:v>
                </c:pt>
                <c:pt idx="7">
                  <c:v>70371</c:v>
                </c:pt>
                <c:pt idx="8">
                  <c:v>63900</c:v>
                </c:pt>
                <c:pt idx="9">
                  <c:v>74487</c:v>
                </c:pt>
                <c:pt idx="10">
                  <c:v>570721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2-4314-841B-525B40C6B9F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2.3734153993548654E-3"/>
                  <c:y val="0.10028084841658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TOTAL</c:v>
                </c:pt>
              </c:strCache>
            </c:strRef>
          </c:cat>
          <c:val>
            <c:numRef>
              <c:f>Planilha1!$C$2:$C$12</c:f>
              <c:numCache>
                <c:formatCode>#,##0</c:formatCode>
                <c:ptCount val="11"/>
                <c:pt idx="0">
                  <c:v>65109.114000000001</c:v>
                </c:pt>
                <c:pt idx="1">
                  <c:v>51564.101999999999</c:v>
                </c:pt>
                <c:pt idx="2">
                  <c:v>51908</c:v>
                </c:pt>
                <c:pt idx="3">
                  <c:v>51733</c:v>
                </c:pt>
                <c:pt idx="4">
                  <c:v>37961</c:v>
                </c:pt>
                <c:pt idx="5">
                  <c:v>51042</c:v>
                </c:pt>
                <c:pt idx="6">
                  <c:v>68340</c:v>
                </c:pt>
                <c:pt idx="7">
                  <c:v>82411</c:v>
                </c:pt>
                <c:pt idx="8">
                  <c:v>75095</c:v>
                </c:pt>
                <c:pt idx="9">
                  <c:v>78830</c:v>
                </c:pt>
                <c:pt idx="10">
                  <c:v>613993.21600000001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52-4314-841B-525B40C6B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33632"/>
        <c:axId val="147492800"/>
      </c:barChart>
      <c:catAx>
        <c:axId val="497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492800"/>
        <c:crosses val="autoZero"/>
        <c:auto val="1"/>
        <c:lblAlgn val="ctr"/>
        <c:lblOffset val="100"/>
        <c:noMultiLvlLbl val="0"/>
      </c:catAx>
      <c:valAx>
        <c:axId val="14749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7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22337810860432"/>
          <c:y val="4.9990845972932248E-2"/>
          <c:w val="0.22813843104308279"/>
          <c:h val="0.11787340578001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E084EF-095F-4037-AC8D-961908921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1666E89-C894-4753-B677-ECFD994F7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62B6E5E-8E40-444D-B049-47C9AA99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52540F1-0403-4BB1-BA64-CC1FA791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50D0D41-7AD8-4BB6-BD39-9F584E11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69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BA8A6D-2048-4762-B502-6D3111E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3F1EA4E2-E652-4632-B384-AA4F5043F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8909DA9-A65E-49D0-8D1A-C52A4758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0D99B1B-194F-4155-97E7-B84D2993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51E2686-D99D-4655-A2BF-74813FC1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34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DB0B115-A973-42C6-87BC-5A4B755A0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EBB74C29-0C97-4EFE-B352-F94C4DB1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231501E-8C42-4CAC-A1E8-3372B51A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1A32F78-C585-488A-A334-4781AABB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E8DD414-98F9-4FF2-8564-A06DA59E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21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3606F9-B1A9-4E12-8EC9-B31C1CC7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3C0E59B-32DB-4298-8CDB-D7F534285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1E5EEF5-853D-4C0E-ABDB-3C6CA981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F3C58E6-242F-42CF-B3B5-77F838D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9802A37-0DAF-4AA6-B272-40E8F123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95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E964F0-8223-47DB-903F-6D8524A2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B557F62-5A5E-4577-B5CC-E533C6C09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14B10E2-FE58-4945-B719-5A5548C8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476D2A5-38DB-4781-9B84-0DEB5304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884223B-01B1-4E80-9E0F-FA9D4E66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DEB15C-A0ED-457C-ADB9-FDFF6864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3FC5175-72FC-4242-9AB8-4C9774716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86DE6C42-7BC1-48F9-8F54-EAB7675F2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F9DB514-30CB-4CE4-B67F-97584FBF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F038C37-47BC-48D8-A457-337012F6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FB0F121-3DAA-4AFB-99A7-77A93DB5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7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88F1CD-F008-4397-A4D0-4A6B430F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5ABDEF6-FD20-4F3E-A5D6-F9788434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97F27E1-0AD5-4DFD-8798-9F13664BF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BC9DAA3D-D007-4B83-B0F2-7C4E0A21F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4B88AB18-0F87-4EAA-8443-195FF612E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8B12E3B6-836E-4CFF-91DE-7BF92091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06D5679A-F9DF-4A17-9A1C-482D049E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D8E4407-4473-4C69-B165-D2E6D8FC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37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D4E34C0-6211-4523-B154-FB0D1429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51F37B4-2336-4CEE-9F5B-D156BAF9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638050B3-01BC-4215-93DB-F04E1E15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735FF767-D1FD-47F8-8D53-5C628D9A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5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9C5226E1-E9A9-461D-80BF-A0C65CC9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FF1E5E4-0EFA-444E-93A6-E1473BC7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12CE2E2-B727-4229-AE43-3234A9F6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5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4893E3-4809-4634-8316-9B4B56B9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7316318-D965-4C05-BFCB-8ACD779F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218651C-B7A0-47F9-A292-29681C4BB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8E439D70-773D-491E-9847-CC23305F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665B3DA-097A-41EF-BA94-F30CC778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1E3AAFB-FEE7-45F4-985A-DEF5CE68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8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1AAC6A-027C-4979-8182-1036B6CE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9C38D92B-0225-41DC-A480-7CDC7E9E9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716AC95-0CFB-428A-8F48-0ABACC5E0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49C8B42-5412-468E-B32B-3D3A328F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8B057829-6439-4550-86BA-02D8BAAF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AEABE5D-1B27-49E7-A464-E465ABE7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15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95CD09AC-6B98-4364-B203-AAEFBE4D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7FFD5F92-C87E-4152-8315-0704A1273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1B0E9C9-9C7B-4E79-9CED-4B09CEDCE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C626-E8A7-4865-B6BA-932378BAB3D7}" type="datetimeFigureOut">
              <a:rPr lang="pt-BR" smtClean="0"/>
              <a:t>12/01/2021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B8498ED-A2A9-4996-9CFD-0E37AB211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D246C98-2397-4EF3-801B-4F71FEC6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9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jp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7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jp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hyperlink" Target="http://www.abccam.com.b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chart" Target="../charts/chart11.xml"/><Relationship Id="rId4" Type="http://schemas.openxmlformats.org/officeDocument/2006/relationships/hyperlink" Target="http://www.abccam.com.b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ccam.com.br/" TargetMode="Externa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23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ccam.com.br/" TargetMode="Externa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31518" y="230400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1629"/>
            <a:ext cx="6539514" cy="111017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</a:t>
            </a: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ALANÇA COMERCIAL DE PESCADO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10782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15982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79989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="" xmlns:a16="http://schemas.microsoft.com/office/drawing/2014/main" id="{F9BAF6FA-52EF-4CE5-B06B-A37120F6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075" y="5733623"/>
            <a:ext cx="2832115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A2AD1B94-B9B2-48CC-8E89-982FF0A6355F}"/>
              </a:ext>
            </a:extLst>
          </p:cNvPr>
          <p:cNvSpPr txBox="1"/>
          <p:nvPr/>
        </p:nvSpPr>
        <p:spPr>
          <a:xfrm>
            <a:off x="112456" y="6218301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799BCAF-7E00-44B4-9B8A-4DFC3D415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16" y="421629"/>
            <a:ext cx="1420162" cy="24919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442F591C-18E0-4A21-88CB-93E9F5E60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535" y="1701696"/>
            <a:ext cx="3371429" cy="300021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72882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2" y="28731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15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CAMARÃO 2019-2020 (JAN-NOV)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A7C32272-1C60-41B0-BD35-4D08FE56FE1E}"/>
              </a:ext>
            </a:extLst>
          </p:cNvPr>
          <p:cNvSpPr txBox="1"/>
          <p:nvPr/>
        </p:nvSpPr>
        <p:spPr>
          <a:xfrm>
            <a:off x="6376962" y="1986380"/>
            <a:ext cx="529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BRASIL – VOLUME, VALOR E PREÇOS MÉDIO DAS EXPORTAÇÕES DE CAMARÃO (JAN-NOV) POR ESTADO 2019-2020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B7C05C1F-84AC-419F-9D1B-2DA6D3DF1E5F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="" xmlns:a16="http://schemas.microsoft.com/office/drawing/2014/main" id="{F4E8AEDB-80EF-43EC-921B-72D949704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523813"/>
              </p:ext>
            </p:extLst>
          </p:nvPr>
        </p:nvGraphicFramePr>
        <p:xfrm>
          <a:off x="461639" y="1458353"/>
          <a:ext cx="5592873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21BE5F64-0A16-450E-A300-A00F29130A97}"/>
              </a:ext>
            </a:extLst>
          </p:cNvPr>
          <p:cNvSpPr txBox="1"/>
          <p:nvPr/>
        </p:nvSpPr>
        <p:spPr>
          <a:xfrm rot="16200000">
            <a:off x="-638024" y="228188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AB39F401-3769-41BC-96CA-F04E02C60544}"/>
              </a:ext>
            </a:extLst>
          </p:cNvPr>
          <p:cNvSpPr/>
          <p:nvPr/>
        </p:nvSpPr>
        <p:spPr>
          <a:xfrm>
            <a:off x="410600" y="3693740"/>
            <a:ext cx="1478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cs typeface="Calibri" panose="020F0502020204030204" pitchFamily="34" charset="0"/>
              </a:rPr>
              <a:t>*INCL CAMARÃO DE CAPTURA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113D7E88-1DFC-4B1F-A402-A8C78B91CEFC}"/>
              </a:ext>
            </a:extLst>
          </p:cNvPr>
          <p:cNvSpPr/>
          <p:nvPr/>
        </p:nvSpPr>
        <p:spPr>
          <a:xfrm rot="16200000">
            <a:off x="5455097" y="4446215"/>
            <a:ext cx="1478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cs typeface="Calibri" panose="020F0502020204030204" pitchFamily="34" charset="0"/>
              </a:rPr>
              <a:t>*INCL CAMARÃO DE CAPTURA</a:t>
            </a:r>
            <a:endParaRPr lang="pt-BR" sz="800" dirty="0">
              <a:solidFill>
                <a:srgbClr val="FF0000"/>
              </a:solidFill>
            </a:endParaRPr>
          </a:p>
        </p:txBody>
      </p:sp>
      <p:pic>
        <p:nvPicPr>
          <p:cNvPr id="3" name="Imagem 2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231504CF-BCB8-4E8D-9B63-DCFF15235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DE644FE-90DB-468E-99BE-F183387EF1F9}"/>
              </a:ext>
            </a:extLst>
          </p:cNvPr>
          <p:cNvSpPr/>
          <p:nvPr/>
        </p:nvSpPr>
        <p:spPr>
          <a:xfrm>
            <a:off x="6204619" y="5422166"/>
            <a:ext cx="2948254" cy="28112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B67208A8-026E-4F26-9F25-2A0A90438E0B}"/>
              </a:ext>
            </a:extLst>
          </p:cNvPr>
          <p:cNvSpPr txBox="1"/>
          <p:nvPr/>
        </p:nvSpPr>
        <p:spPr>
          <a:xfrm>
            <a:off x="6193989" y="5412678"/>
            <a:ext cx="32441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Pernambuco/Paraíba – Camarão de cultivo; </a:t>
            </a:r>
            <a:endParaRPr lang="pt-BR" sz="1200" dirty="0"/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D86482BD-948D-48D0-8D87-0953142EE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68611953-D9EF-4644-AA29-1FB356255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637" y="2657528"/>
            <a:ext cx="5441020" cy="2639108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D3128E43-B61C-46C3-ACA8-8B9831DAF7C0}"/>
              </a:ext>
            </a:extLst>
          </p:cNvPr>
          <p:cNvSpPr/>
          <p:nvPr/>
        </p:nvSpPr>
        <p:spPr>
          <a:xfrm>
            <a:off x="6263474" y="3153607"/>
            <a:ext cx="5370900" cy="18257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E83194BC-0CF9-45B0-9B2D-414C0D26F7DF}"/>
              </a:ext>
            </a:extLst>
          </p:cNvPr>
          <p:cNvSpPr/>
          <p:nvPr/>
        </p:nvSpPr>
        <p:spPr>
          <a:xfrm>
            <a:off x="6254545" y="3637566"/>
            <a:ext cx="5370900" cy="18257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187560" y="30560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CAMARÃO POR DESTINO 2019-2020 (JAN-NOV)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B7C05C1F-84AC-419F-9D1B-2DA6D3DF1E5F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B1043817-EC9C-42CB-807C-88DC720432B7}"/>
              </a:ext>
            </a:extLst>
          </p:cNvPr>
          <p:cNvSpPr/>
          <p:nvPr/>
        </p:nvSpPr>
        <p:spPr>
          <a:xfrm>
            <a:off x="2749207" y="4569004"/>
            <a:ext cx="1478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cs typeface="Calibri" panose="020F0502020204030204" pitchFamily="34" charset="0"/>
              </a:rPr>
              <a:t>*INCL CAMARÃO DE CAPTURA</a:t>
            </a:r>
            <a:endParaRPr lang="pt-BR" sz="800" dirty="0">
              <a:solidFill>
                <a:srgbClr val="FF0000"/>
              </a:solidFill>
            </a:endParaRPr>
          </a:p>
        </p:txBody>
      </p:sp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12281A7A-991D-4920-A50C-112548937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EFEB425-79CB-4CB6-A577-73E1D4E17934}"/>
              </a:ext>
            </a:extLst>
          </p:cNvPr>
          <p:cNvSpPr txBox="1"/>
          <p:nvPr/>
        </p:nvSpPr>
        <p:spPr>
          <a:xfrm>
            <a:off x="4696235" y="4645948"/>
            <a:ext cx="2684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Camarão de cultivo; </a:t>
            </a:r>
            <a:endParaRPr lang="pt-BR" sz="1200" dirty="0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8D6B4BEB-7DF1-4925-9AA0-0D42CBC18D25}"/>
              </a:ext>
            </a:extLst>
          </p:cNvPr>
          <p:cNvSpPr/>
          <p:nvPr/>
        </p:nvSpPr>
        <p:spPr>
          <a:xfrm>
            <a:off x="4683184" y="4645947"/>
            <a:ext cx="1682106" cy="27699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="" xmlns:a16="http://schemas.microsoft.com/office/drawing/2014/main" id="{D1074241-8F4A-4FE5-B809-BC3E3567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E5A2421-D28C-44C3-9A74-67268EDBF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69" y="1434747"/>
            <a:ext cx="7024085" cy="3048841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DB7632E8-95A6-40AB-8160-31BB912612FE}"/>
              </a:ext>
            </a:extLst>
          </p:cNvPr>
          <p:cNvSpPr/>
          <p:nvPr/>
        </p:nvSpPr>
        <p:spPr>
          <a:xfrm>
            <a:off x="318764" y="1963021"/>
            <a:ext cx="7105969" cy="5501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0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CAMARÃO POR UF 2019-2020 (JAN-NOV)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FD3E1F30-E717-4B61-ACEA-B117F66EB6DB}"/>
              </a:ext>
            </a:extLst>
          </p:cNvPr>
          <p:cNvSpPr txBox="1"/>
          <p:nvPr/>
        </p:nvSpPr>
        <p:spPr>
          <a:xfrm>
            <a:off x="6342457" y="3709941"/>
            <a:ext cx="520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BRASIL – VOLUME, VALOR E PREÇOS MÉDIO DAS IMPORTAÇÕES DE CAMARÃO(JAN-NOV) POR ORIGEM 2019-2020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292B6777-B444-43CB-85BB-FF5D831910AB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="" xmlns:a16="http://schemas.microsoft.com/office/drawing/2014/main" id="{53F8359F-D6DD-4659-958F-BBBB3D2F5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159737"/>
              </p:ext>
            </p:extLst>
          </p:nvPr>
        </p:nvGraphicFramePr>
        <p:xfrm>
          <a:off x="6379161" y="1291436"/>
          <a:ext cx="5551232" cy="218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8E863500-A279-4B97-81A5-5A62471D2CD3}"/>
              </a:ext>
            </a:extLst>
          </p:cNvPr>
          <p:cNvSpPr txBox="1"/>
          <p:nvPr/>
        </p:nvSpPr>
        <p:spPr>
          <a:xfrm rot="16200000">
            <a:off x="6382925" y="2166123"/>
            <a:ext cx="71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Kg</a:t>
            </a:r>
          </a:p>
        </p:txBody>
      </p:sp>
      <p:pic>
        <p:nvPicPr>
          <p:cNvPr id="3" name="Imagem 2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7428FFFA-C66E-4993-9612-8200F30072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01F96967-245E-449C-B7ED-FA2820A1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1F21071-3C1C-4B6E-8734-F461B1527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95" y="1400567"/>
            <a:ext cx="6114685" cy="19197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80DEF8E4-8BA9-4110-8A54-D0A8B367D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901" y="4348722"/>
            <a:ext cx="627126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2000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347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NMFS, NOVEMBRO,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15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EUA–  VOLUME DAS IMPORTAÇÕES DE CAMARÃO                     2019-2020 (JAN-OUT)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467A4E7B-EE8E-49E2-8C47-53D5D6AE5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414281"/>
              </p:ext>
            </p:extLst>
          </p:nvPr>
        </p:nvGraphicFramePr>
        <p:xfrm>
          <a:off x="1001347" y="1530780"/>
          <a:ext cx="10220714" cy="354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FF1FF351-6A64-4EF9-9089-0DB2E3443299}"/>
              </a:ext>
            </a:extLst>
          </p:cNvPr>
          <p:cNvSpPr txBox="1"/>
          <p:nvPr/>
        </p:nvSpPr>
        <p:spPr>
          <a:xfrm rot="16200000">
            <a:off x="-362343" y="252444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41837CF5-E9E2-478D-AACB-C47CF41A9DA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928CBEF9-1207-42BF-9716-2EE5C6E2E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83F48BAE-0C6C-47A9-A0B7-BDBAF2D80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</p:spTree>
    <p:extLst>
      <p:ext uri="{BB962C8B-B14F-4D97-AF65-F5344CB8AC3E}">
        <p14:creationId xmlns:p14="http://schemas.microsoft.com/office/powerpoint/2010/main" val="114096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2" y="22416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347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NMFS, NOVEMBRO,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20" y="467251"/>
            <a:ext cx="8312637" cy="58695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pt-BR" sz="1600" b="1" dirty="0" smtClean="0">
                <a:solidFill>
                  <a:schemeClr val="bg1"/>
                </a:solidFill>
                <a:latin typeface="Abadi" panose="020B0604020104020204" pitchFamily="34" charset="0"/>
              </a:rPr>
              <a:t>EUA - COMPORTAMENTO </a:t>
            </a:r>
            <a:r>
              <a:rPr lang="pt-BR" sz="1600" b="1" dirty="0">
                <a:solidFill>
                  <a:schemeClr val="bg1"/>
                </a:solidFill>
                <a:latin typeface="Abadi" panose="020B0604020104020204" pitchFamily="34" charset="0"/>
              </a:rPr>
              <a:t>DOS PRINCIPAIS PRODUTOS EXPORTADOS PELO BRASIL EM 2003 RELACIONANDO COM 2020(JAN-JUN)</a:t>
            </a:r>
            <a:endParaRPr lang="en-GB" altLang="pt-BR" sz="1600" b="1" dirty="0">
              <a:solidFill>
                <a:schemeClr val="bg1"/>
              </a:solidFill>
              <a:latin typeface="+mn-lt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41837CF5-E9E2-478D-AACB-C47CF41A9DA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46DC5B14-EB23-4610-BA8A-BF2E83C94EEB}"/>
              </a:ext>
            </a:extLst>
          </p:cNvPr>
          <p:cNvSpPr txBox="1"/>
          <p:nvPr/>
        </p:nvSpPr>
        <p:spPr>
          <a:xfrm>
            <a:off x="2067137" y="4567381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JAN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7EABFFF-3E19-4645-BE0C-F5ADBA7FB062}"/>
              </a:ext>
            </a:extLst>
          </p:cNvPr>
          <p:cNvSpPr txBox="1"/>
          <p:nvPr/>
        </p:nvSpPr>
        <p:spPr>
          <a:xfrm>
            <a:off x="3757990" y="4554458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FEV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6268A283-EED0-4B15-8E33-1C67DD5E784D}"/>
              </a:ext>
            </a:extLst>
          </p:cNvPr>
          <p:cNvSpPr txBox="1"/>
          <p:nvPr/>
        </p:nvSpPr>
        <p:spPr>
          <a:xfrm>
            <a:off x="5472661" y="4552681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MAR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F4943C72-83FF-4867-AE2E-9C6701DF0E42}"/>
              </a:ext>
            </a:extLst>
          </p:cNvPr>
          <p:cNvSpPr txBox="1"/>
          <p:nvPr/>
        </p:nvSpPr>
        <p:spPr>
          <a:xfrm>
            <a:off x="7135177" y="4543535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ABR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BB9E244D-A7B0-4580-A67C-F01603DB431B}"/>
              </a:ext>
            </a:extLst>
          </p:cNvPr>
          <p:cNvSpPr txBox="1"/>
          <p:nvPr/>
        </p:nvSpPr>
        <p:spPr>
          <a:xfrm>
            <a:off x="8880539" y="4534657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MAI</a:t>
            </a:r>
          </a:p>
        </p:txBody>
      </p:sp>
      <p:pic>
        <p:nvPicPr>
          <p:cNvPr id="3" name="Imagem 2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F3D08B75-C3F5-42F0-BF54-B9D5070B7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73857A5-6602-472C-8601-8C6904197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37" y="1407885"/>
            <a:ext cx="11485194" cy="316657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EA0B327E-B47B-4A44-8A34-96E42942DFFC}"/>
              </a:ext>
            </a:extLst>
          </p:cNvPr>
          <p:cNvSpPr/>
          <p:nvPr/>
        </p:nvSpPr>
        <p:spPr>
          <a:xfrm>
            <a:off x="1455937" y="1262556"/>
            <a:ext cx="1713391" cy="3536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70B34E1-D132-4976-90A2-ED5E80F2DCAF}"/>
              </a:ext>
            </a:extLst>
          </p:cNvPr>
          <p:cNvSpPr/>
          <p:nvPr/>
        </p:nvSpPr>
        <p:spPr>
          <a:xfrm>
            <a:off x="3153139" y="1262556"/>
            <a:ext cx="1713391" cy="3536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948B161-79D4-4B7B-9633-7E5E4449EA5C}"/>
              </a:ext>
            </a:extLst>
          </p:cNvPr>
          <p:cNvSpPr/>
          <p:nvPr/>
        </p:nvSpPr>
        <p:spPr>
          <a:xfrm>
            <a:off x="4866531" y="1262556"/>
            <a:ext cx="1620186" cy="3536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660CF808-53F7-40BB-833B-5035965A04AF}"/>
              </a:ext>
            </a:extLst>
          </p:cNvPr>
          <p:cNvSpPr/>
          <p:nvPr/>
        </p:nvSpPr>
        <p:spPr>
          <a:xfrm>
            <a:off x="6499756" y="1262556"/>
            <a:ext cx="1620187" cy="3536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08C3DE5A-CDE9-4561-BEB7-BEAF7F4356A5}"/>
              </a:ext>
            </a:extLst>
          </p:cNvPr>
          <p:cNvSpPr/>
          <p:nvPr/>
        </p:nvSpPr>
        <p:spPr>
          <a:xfrm>
            <a:off x="8119943" y="1262556"/>
            <a:ext cx="2062171" cy="3536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865FCC31-5C3B-4923-927D-FBE56211CF92}"/>
              </a:ext>
            </a:extLst>
          </p:cNvPr>
          <p:cNvSpPr/>
          <p:nvPr/>
        </p:nvSpPr>
        <p:spPr>
          <a:xfrm>
            <a:off x="10184699" y="1283995"/>
            <a:ext cx="1611057" cy="353653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EBE3D0F5-88D1-4BB8-8328-911EF602F29E}"/>
              </a:ext>
            </a:extLst>
          </p:cNvPr>
          <p:cNvSpPr txBox="1"/>
          <p:nvPr/>
        </p:nvSpPr>
        <p:spPr>
          <a:xfrm>
            <a:off x="10765590" y="4543535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JUN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2A5BD39F-E404-459E-835B-7094CA35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</p:spTree>
    <p:extLst>
      <p:ext uri="{BB962C8B-B14F-4D97-AF65-F5344CB8AC3E}">
        <p14:creationId xmlns:p14="http://schemas.microsoft.com/office/powerpoint/2010/main" val="81307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2" y="22416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347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NMFS, NOVEMBRO,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24" y="467251"/>
            <a:ext cx="8312637" cy="648512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pt-BR" b="1" dirty="0" smtClean="0">
                <a:solidFill>
                  <a:schemeClr val="bg1"/>
                </a:solidFill>
                <a:latin typeface="Abadi" panose="020B0604020104020204" pitchFamily="34" charset="0"/>
              </a:rPr>
              <a:t>EUA - COMPORTAMENTO </a:t>
            </a:r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DOS PRINCIPAIS PRODUTOS EXPORTADOS PELO BRASIL EM 2003 RELACIONANDO COM 2020(JUL-OUT)</a:t>
            </a:r>
            <a:endParaRPr lang="en-GB" altLang="pt-BR" b="1" dirty="0">
              <a:solidFill>
                <a:schemeClr val="bg1"/>
              </a:solidFill>
              <a:latin typeface="+mn-lt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41837CF5-E9E2-478D-AACB-C47CF41A9DA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Imagem 2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F3D08B75-C3F5-42F0-BF54-B9D5070B7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FEBF986F-21D9-4C76-94EB-8045924E9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773" y="5856854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7FEF9DCB-F3FB-4B0C-BDA9-1B78F5239D24}"/>
              </a:ext>
            </a:extLst>
          </p:cNvPr>
          <p:cNvSpPr txBox="1"/>
          <p:nvPr/>
        </p:nvSpPr>
        <p:spPr>
          <a:xfrm>
            <a:off x="2975019" y="4832002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JUL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00AF8BB-5018-4C75-93AB-D9EE3A49F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99" y="1332911"/>
            <a:ext cx="10915650" cy="3497247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8EAF70F2-B101-48BE-B356-CFACD0FFA716}"/>
              </a:ext>
            </a:extLst>
          </p:cNvPr>
          <p:cNvSpPr/>
          <p:nvPr/>
        </p:nvSpPr>
        <p:spPr>
          <a:xfrm>
            <a:off x="2240811" y="1357898"/>
            <a:ext cx="2403732" cy="380917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//////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40EBA026-9D98-4829-A1DA-C94723561778}"/>
              </a:ext>
            </a:extLst>
          </p:cNvPr>
          <p:cNvSpPr/>
          <p:nvPr/>
        </p:nvSpPr>
        <p:spPr>
          <a:xfrm>
            <a:off x="4646635" y="1333810"/>
            <a:ext cx="2341057" cy="38391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49A8732D-B029-4A9C-8023-939401D2C830}"/>
              </a:ext>
            </a:extLst>
          </p:cNvPr>
          <p:cNvSpPr txBox="1"/>
          <p:nvPr/>
        </p:nvSpPr>
        <p:spPr>
          <a:xfrm>
            <a:off x="5358214" y="4841638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AGO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04112659-220B-46B6-9C9B-ABE604C3CA17}"/>
              </a:ext>
            </a:extLst>
          </p:cNvPr>
          <p:cNvSpPr/>
          <p:nvPr/>
        </p:nvSpPr>
        <p:spPr>
          <a:xfrm>
            <a:off x="6987692" y="1331078"/>
            <a:ext cx="2299184" cy="384278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86E638E3-6F2E-4D88-B0C2-1F72F4FBEB35}"/>
              </a:ext>
            </a:extLst>
          </p:cNvPr>
          <p:cNvSpPr txBox="1"/>
          <p:nvPr/>
        </p:nvSpPr>
        <p:spPr>
          <a:xfrm>
            <a:off x="7701364" y="4813063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SET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A6CE42B8-4A82-419D-84CB-8161EA647249}"/>
              </a:ext>
            </a:extLst>
          </p:cNvPr>
          <p:cNvSpPr/>
          <p:nvPr/>
        </p:nvSpPr>
        <p:spPr>
          <a:xfrm>
            <a:off x="9283189" y="1340603"/>
            <a:ext cx="2299184" cy="384278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2ED7C69F-4685-4A9F-9166-3F16513CE9EA}"/>
              </a:ext>
            </a:extLst>
          </p:cNvPr>
          <p:cNvSpPr txBox="1"/>
          <p:nvPr/>
        </p:nvSpPr>
        <p:spPr>
          <a:xfrm>
            <a:off x="10140467" y="4841638"/>
            <a:ext cx="69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414680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3" y="22416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8626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FONTE:UNDERCURRENTNEWS, DEZ,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CHINA – VOLUME DAS IMPORTAÇÕES DE CAMARÃO                   2019-2020 (JAN-NOV)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467A4E7B-EE8E-49E2-8C47-53D5D6AE5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499829"/>
              </p:ext>
            </p:extLst>
          </p:nvPr>
        </p:nvGraphicFramePr>
        <p:xfrm>
          <a:off x="797162" y="1519542"/>
          <a:ext cx="7610335" cy="235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FF1FF351-6A64-4EF9-9089-0DB2E3443299}"/>
              </a:ext>
            </a:extLst>
          </p:cNvPr>
          <p:cNvSpPr txBox="1"/>
          <p:nvPr/>
        </p:nvSpPr>
        <p:spPr>
          <a:xfrm rot="16200000">
            <a:off x="-362343" y="252444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41837CF5-E9E2-478D-AACB-C47CF41A9DA6}"/>
              </a:ext>
            </a:extLst>
          </p:cNvPr>
          <p:cNvSpPr txBox="1"/>
          <p:nvPr/>
        </p:nvSpPr>
        <p:spPr>
          <a:xfrm>
            <a:off x="2228852" y="6248330"/>
            <a:ext cx="874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A0004EEA-E1FC-4C46-BC1F-880E8419B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982099"/>
              </p:ext>
            </p:extLst>
          </p:nvPr>
        </p:nvGraphicFramePr>
        <p:xfrm>
          <a:off x="6181469" y="3786213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D18161C2-65B3-41BE-ABB5-65CA5E88B0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C9804682-5EAC-4CDD-87F2-F7406292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</p:spTree>
    <p:extLst>
      <p:ext uri="{BB962C8B-B14F-4D97-AF65-F5344CB8AC3E}">
        <p14:creationId xmlns:p14="http://schemas.microsoft.com/office/powerpoint/2010/main" val="86047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12076"/>
            <a:ext cx="2557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GLOBFISH, DEZEMBRO,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402291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UE – PREÇOS UNIÃO EUROPEIA EM DEZEMBRO 2020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2CAB0C91-3497-4D46-A458-7440D4FA6E00}"/>
              </a:ext>
            </a:extLst>
          </p:cNvPr>
          <p:cNvSpPr txBox="1"/>
          <p:nvPr/>
        </p:nvSpPr>
        <p:spPr>
          <a:xfrm>
            <a:off x="112456" y="6307552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m 4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B7375716-237B-40A8-A248-05CBD0E23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32A104F-F91E-4F15-8702-F3EE195E7D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03" t="15693" r="32037" b="72361"/>
          <a:stretch/>
        </p:blipFill>
        <p:spPr>
          <a:xfrm>
            <a:off x="2284143" y="1083019"/>
            <a:ext cx="7298007" cy="1316141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B01BD9F1-5ED6-4210-87DD-05DEB90D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3FAF8222-4187-4F85-91FE-86519682AC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28" t="29722" r="18125" b="18611"/>
          <a:stretch/>
        </p:blipFill>
        <p:spPr>
          <a:xfrm>
            <a:off x="2284144" y="2340456"/>
            <a:ext cx="7298006" cy="33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9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5789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>
            <a:extLst>
              <a:ext uri="{FF2B5EF4-FFF2-40B4-BE49-F238E27FC236}">
                <a16:creationId xmlns="" xmlns:a16="http://schemas.microsoft.com/office/drawing/2014/main" id="{450C70F9-86A2-4B2F-BBF1-D807774A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402291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DIRETORIA BIÊNIO 2020 - 2022</a:t>
            </a:r>
          </a:p>
        </p:txBody>
      </p:sp>
      <p:graphicFrame>
        <p:nvGraphicFramePr>
          <p:cNvPr id="11" name="Espaço Reservado para Conteúdo 3">
            <a:extLst>
              <a:ext uri="{FF2B5EF4-FFF2-40B4-BE49-F238E27FC236}">
                <a16:creationId xmlns="" xmlns:a16="http://schemas.microsoft.com/office/drawing/2014/main" id="{C5859CBC-C649-4757-B330-B778A96C3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603254"/>
              </p:ext>
            </p:extLst>
          </p:nvPr>
        </p:nvGraphicFramePr>
        <p:xfrm>
          <a:off x="647114" y="1458014"/>
          <a:ext cx="10860258" cy="441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3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6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CARGOS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DIRETORIA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Presidente: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Itamar Rocha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Vice Presidente: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Newton Bacurau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pPr algn="l"/>
                      <a:r>
                        <a:rPr lang="pt-BR" sz="1300" b="1" dirty="0"/>
                        <a:t>Diretor Secretário: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Silvana Pereira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 Financeiro: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José Bonifácio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Técnico: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err="1"/>
                        <a:t>Enox</a:t>
                      </a:r>
                      <a:r>
                        <a:rPr lang="pt-BR" sz="1300" dirty="0"/>
                        <a:t> Maia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</a:t>
                      </a:r>
                      <a:r>
                        <a:rPr lang="pt-BR" sz="1300" b="1" baseline="0" dirty="0"/>
                        <a:t> Comercial:</a:t>
                      </a:r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Henrique Jorge Rebouças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de</a:t>
                      </a:r>
                      <a:r>
                        <a:rPr lang="pt-BR" sz="1300" b="1" baseline="0" dirty="0"/>
                        <a:t> Laboratório:</a:t>
                      </a:r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Bruno C. Silva Pinho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de Insumos: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André Gustavo </a:t>
                      </a:r>
                      <a:r>
                        <a:rPr lang="pt-BR" sz="1300" dirty="0" err="1"/>
                        <a:t>Jansen</a:t>
                      </a:r>
                      <a:r>
                        <a:rPr lang="pt-BR" sz="1300" dirty="0"/>
                        <a:t> de oliveira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>
                          <a:solidFill>
                            <a:srgbClr val="FF0000"/>
                          </a:solidFill>
                        </a:rPr>
                        <a:t>Conselho Fiscal (2 Titulares e 1</a:t>
                      </a:r>
                      <a:r>
                        <a:rPr lang="pt-BR" sz="13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300" b="1" dirty="0">
                          <a:solidFill>
                            <a:srgbClr val="FF0000"/>
                          </a:solidFill>
                        </a:rPr>
                        <a:t>Suplente)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Titular I: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err="1"/>
                        <a:t>Tennyson</a:t>
                      </a:r>
                      <a:r>
                        <a:rPr lang="pt-BR" sz="1300" dirty="0"/>
                        <a:t> Bacurau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Titular II: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Luciano Amorim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Suplente I: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Terésio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Manuel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Chirife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Morel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2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68144DE7-E2F2-43B4-A099-70286D34F5E3}"/>
              </a:ext>
            </a:extLst>
          </p:cNvPr>
          <p:cNvSpPr txBox="1"/>
          <p:nvPr/>
        </p:nvSpPr>
        <p:spPr>
          <a:xfrm>
            <a:off x="112456" y="6293207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/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tx2"/>
                </a:solidFill>
              </a:rPr>
              <a:t>Cel</a:t>
            </a:r>
            <a:r>
              <a:rPr lang="pt-BR" sz="1050" b="1" dirty="0">
                <a:solidFill>
                  <a:schemeClr val="tx2"/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tx2"/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tx2"/>
                </a:solidFill>
                <a:hlinkClick r:id="rId2"/>
              </a:rPr>
              <a:t>www.abccam.com.br</a:t>
            </a:r>
            <a:endParaRPr lang="pt-BR" sz="1050" b="1" dirty="0">
              <a:solidFill>
                <a:schemeClr val="tx2"/>
              </a:solidFill>
            </a:endParaRPr>
          </a:p>
          <a:p>
            <a:pPr algn="ctr"/>
            <a:endParaRPr lang="pt-BR" sz="1050" b="1" dirty="0">
              <a:solidFill>
                <a:schemeClr val="tx2"/>
              </a:solidFill>
            </a:endParaRPr>
          </a:p>
        </p:txBody>
      </p:sp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C521B646-AA04-478A-AD10-24FF66A64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74EEB0B4-3A1A-452E-948B-DB4BD5BAC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207" y="5907087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</a:t>
            </a: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-2020 - Nº </a:t>
            </a:r>
            <a:r>
              <a:rPr lang="en-GB" altLang="pt-B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9</a:t>
            </a:r>
            <a:endParaRPr lang="en-GB" altLang="pt-BR" sz="2000" b="1" dirty="0">
              <a:solidFill>
                <a:schemeClr val="accent3">
                  <a:lumMod val="50000"/>
                </a:schemeClr>
              </a:solidFill>
              <a:latin typeface="+mn-lt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2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112455" y="160337"/>
            <a:ext cx="11967087" cy="661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  <a:highlight>
                <a:srgbClr val="000080"/>
              </a:highlight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68144DE7-E2F2-43B4-A099-70286D34F5E3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3404EBA0-36CD-4384-8E37-CCA55FED7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9" name="AutoShape 5" descr="Design sem nome (3)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7" descr="Design sem nome (3)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86122" y="425282"/>
            <a:ext cx="1013337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00" b="1" dirty="0" smtClean="0"/>
              <a:t>Tabela de Anúncios</a:t>
            </a:r>
            <a:endParaRPr lang="pt-BR" sz="4900" b="1" dirty="0"/>
          </a:p>
        </p:txBody>
      </p:sp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D45F6571-735D-4F48-94FE-9BCEA45BC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827635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</a:t>
            </a: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-2020 - Nº </a:t>
            </a:r>
            <a:r>
              <a:rPr lang="en-GB" altLang="pt-B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9</a:t>
            </a:r>
            <a:endParaRPr lang="en-GB" altLang="pt-BR" sz="2000" b="1" dirty="0">
              <a:solidFill>
                <a:schemeClr val="accent3">
                  <a:lumMod val="50000"/>
                </a:schemeClr>
              </a:solidFill>
              <a:latin typeface="+mn-lt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97" y="1180123"/>
            <a:ext cx="6407758" cy="47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30400" y="23821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05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                2018-2020 (JAN-NOV)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="" xmlns:a16="http://schemas.microsoft.com/office/drawing/2014/main" id="{F9BAF6FA-52EF-4CE5-B06B-A37120F6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253" y="5925787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453F6CA3-A2B9-466A-8E04-389B23A8A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14213"/>
              </p:ext>
            </p:extLst>
          </p:nvPr>
        </p:nvGraphicFramePr>
        <p:xfrm>
          <a:off x="492768" y="1441420"/>
          <a:ext cx="5592873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9E86DFF-1E65-4C1C-8EED-ED37ADE77A49}"/>
              </a:ext>
            </a:extLst>
          </p:cNvPr>
          <p:cNvSpPr txBox="1"/>
          <p:nvPr/>
        </p:nvSpPr>
        <p:spPr>
          <a:xfrm rot="16200000">
            <a:off x="-638024" y="228188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7E7883AE-46B7-4560-813B-4F5A0F161FF3}"/>
              </a:ext>
            </a:extLst>
          </p:cNvPr>
          <p:cNvSpPr txBox="1"/>
          <p:nvPr/>
        </p:nvSpPr>
        <p:spPr>
          <a:xfrm>
            <a:off x="1093655" y="1510278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VOLUME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="" xmlns:a16="http://schemas.microsoft.com/office/drawing/2014/main" id="{79AC6443-62D8-43E8-B3FD-2095C2740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464674"/>
              </p:ext>
            </p:extLst>
          </p:nvPr>
        </p:nvGraphicFramePr>
        <p:xfrm>
          <a:off x="6191250" y="1531387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DF08EAB6-9710-4C19-8C5D-6DF4763B6475}"/>
              </a:ext>
            </a:extLst>
          </p:cNvPr>
          <p:cNvSpPr txBox="1"/>
          <p:nvPr/>
        </p:nvSpPr>
        <p:spPr>
          <a:xfrm rot="16200000">
            <a:off x="5130321" y="2474373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US$ MILHÕES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4C2C28A9-8706-40F6-A354-EE20198AC8DF}"/>
              </a:ext>
            </a:extLst>
          </p:cNvPr>
          <p:cNvSpPr txBox="1"/>
          <p:nvPr/>
        </p:nvSpPr>
        <p:spPr>
          <a:xfrm>
            <a:off x="6587490" y="1564379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VALOR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="" xmlns:a16="http://schemas.microsoft.com/office/drawing/2014/main" id="{D30E6D89-D01D-49A8-A376-1810DE90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166457"/>
              </p:ext>
            </p:extLst>
          </p:nvPr>
        </p:nvGraphicFramePr>
        <p:xfrm>
          <a:off x="6172201" y="3952608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09779084-A4F5-4481-9D6E-39CB39B9A30F}"/>
              </a:ext>
            </a:extLst>
          </p:cNvPr>
          <p:cNvSpPr txBox="1"/>
          <p:nvPr/>
        </p:nvSpPr>
        <p:spPr>
          <a:xfrm>
            <a:off x="6587490" y="3876821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US$/ Kg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40741EC0-0CC4-43BC-AC3D-1FF44B688CD3}"/>
              </a:ext>
            </a:extLst>
          </p:cNvPr>
          <p:cNvSpPr txBox="1"/>
          <p:nvPr/>
        </p:nvSpPr>
        <p:spPr>
          <a:xfrm>
            <a:off x="44672" y="6287002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1F17E4BC-8896-473B-9AA0-2785E72265BB}"/>
              </a:ext>
            </a:extLst>
          </p:cNvPr>
          <p:cNvSpPr/>
          <p:nvPr/>
        </p:nvSpPr>
        <p:spPr>
          <a:xfrm rot="16200000">
            <a:off x="-116694" y="36024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DECC2098-B780-484F-B38A-A6DDF0B8E3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90" y="256655"/>
            <a:ext cx="2264656" cy="11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7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112455" y="160337"/>
            <a:ext cx="11967087" cy="661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  <a:highlight>
                <a:srgbClr val="000080"/>
              </a:highlight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68144DE7-E2F2-43B4-A099-70286D34F5E3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3404EBA0-36CD-4384-8E37-CCA55FED7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9" name="AutoShape 5" descr="Design sem nome (3)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7" descr="Design sem nome (3)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86122" y="540265"/>
            <a:ext cx="101333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900" b="1" dirty="0"/>
              <a:t>Siga-nos em nossas redes sociais!</a:t>
            </a:r>
          </a:p>
          <a:p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16" y="1624050"/>
            <a:ext cx="1719782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4" y="5162751"/>
            <a:ext cx="311980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41" y="2587255"/>
            <a:ext cx="3821113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47" y="1624050"/>
            <a:ext cx="3063019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377" y="1624050"/>
            <a:ext cx="1684519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43" y="5006341"/>
            <a:ext cx="2178585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D45F6571-735D-4F48-94FE-9BCEA45BC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</a:t>
            </a: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-2020 - Nº </a:t>
            </a:r>
            <a:r>
              <a:rPr lang="en-GB" altLang="pt-B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9</a:t>
            </a:r>
            <a:endParaRPr lang="en-GB" altLang="pt-BR" sz="2000" b="1" dirty="0">
              <a:solidFill>
                <a:schemeClr val="accent3">
                  <a:lumMod val="50000"/>
                </a:schemeClr>
              </a:solidFill>
              <a:latin typeface="+mn-lt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112455" y="160337"/>
            <a:ext cx="11967087" cy="661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  <a:highlight>
                <a:srgbClr val="000080"/>
              </a:highlight>
            </a:endParaRPr>
          </a:p>
        </p:txBody>
      </p:sp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3404EBA0-36CD-4384-8E37-CCA55FED7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41" y="191598"/>
            <a:ext cx="1934841" cy="943235"/>
          </a:xfrm>
          <a:prstGeom prst="rect">
            <a:avLst/>
          </a:prstGeom>
        </p:spPr>
      </p:pic>
      <p:sp>
        <p:nvSpPr>
          <p:cNvPr id="9" name="AutoShape 5" descr="Design sem nome (3)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7" descr="Design sem nome (3)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85" y="160338"/>
            <a:ext cx="7101144" cy="65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2" y="29646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  <a:highlight>
                <a:srgbClr val="000080"/>
              </a:highlight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="" xmlns:a16="http://schemas.microsoft.com/office/drawing/2014/main" id="{F9BAF6FA-52EF-4CE5-B06B-A37120F6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320" y="5892750"/>
            <a:ext cx="2911279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</a:t>
            </a: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- 2020 - Nº </a:t>
            </a:r>
            <a:r>
              <a:rPr lang="en-GB" altLang="pt-B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9</a:t>
            </a:r>
            <a:endParaRPr lang="en-GB" altLang="pt-BR" sz="2000" b="1" dirty="0">
              <a:solidFill>
                <a:schemeClr val="accent3">
                  <a:lumMod val="50000"/>
                </a:schemeClr>
              </a:solidFill>
              <a:latin typeface="+mn-lt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68144DE7-E2F2-43B4-A099-70286D34F5E3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3404EBA0-36CD-4384-8E37-CCA55FED7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020" y="366800"/>
            <a:ext cx="2264656" cy="11040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2A92B9E-8C5B-4475-9181-70ED0AFBC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82" y="1657150"/>
            <a:ext cx="5514798" cy="4126458"/>
          </a:xfrm>
          <a:prstGeom prst="foldedCorner">
            <a:avLst/>
          </a:prstGeom>
        </p:spPr>
      </p:pic>
    </p:spTree>
    <p:extLst>
      <p:ext uri="{BB962C8B-B14F-4D97-AF65-F5344CB8AC3E}">
        <p14:creationId xmlns:p14="http://schemas.microsoft.com/office/powerpoint/2010/main" val="319067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ESTADO  2019-2020 (JAN-NOV)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77CB662-E238-4AAF-B904-E74F0C069B31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1799E3B8-C64F-4751-A16E-646FCCEEDB70}"/>
              </a:ext>
            </a:extLst>
          </p:cNvPr>
          <p:cNvSpPr/>
          <p:nvPr/>
        </p:nvSpPr>
        <p:spPr>
          <a:xfrm rot="16200000">
            <a:off x="7132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3" name="Imagem 2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5B822B8B-6A1D-40DA-93F5-A2458CF2A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305990"/>
            <a:ext cx="2264656" cy="110402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92795E40-EDFF-462A-9352-3ED2E343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5EF0B69-D50C-42A9-A50A-E3BBFBC67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203" y="1429275"/>
            <a:ext cx="100488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1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4" name="Text Box 5">
            <a:extLst>
              <a:ext uri="{FF2B5EF4-FFF2-40B4-BE49-F238E27FC236}">
                <a16:creationId xmlns="" xmlns:a16="http://schemas.microsoft.com/office/drawing/2014/main" id="{E19DC13C-0927-4BA1-9B74-B990C669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PRODUTO  2019-2020 (JAN-NOV)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C4D55D9D-361F-49A9-B675-8FDDE15D51D2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A422C5CB-6EEC-44A8-B70B-F9C85F2F2481}"/>
              </a:ext>
            </a:extLst>
          </p:cNvPr>
          <p:cNvSpPr/>
          <p:nvPr/>
        </p:nvSpPr>
        <p:spPr>
          <a:xfrm rot="16200000">
            <a:off x="-57663" y="3798331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61AAD109-B399-4D44-87AC-0C210CC69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59BA88FE-A4B8-49B7-8140-2DFA1C806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E479CCF-AB77-4798-86E4-E175EB241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41" y="1445769"/>
            <a:ext cx="11068050" cy="28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5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2000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DESTINO  2019-2020 (JAN-NOV)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377F9C71-4AFC-4381-B820-D5442A08379E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276A3480-9BAB-490A-8456-62F865197D4E}"/>
              </a:ext>
            </a:extLst>
          </p:cNvPr>
          <p:cNvSpPr/>
          <p:nvPr/>
        </p:nvSpPr>
        <p:spPr>
          <a:xfrm rot="16200000">
            <a:off x="7132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3" name="Imagem 2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2761DF6B-5EA7-4D69-8857-78D6B2B76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A7804AA-729C-4171-89FF-07D64DC71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49" y="1423529"/>
            <a:ext cx="10515599" cy="327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                2018-2020 (JAN-NOV)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453F6CA3-A2B9-466A-8E04-389B23A8A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353764"/>
              </p:ext>
            </p:extLst>
          </p:nvPr>
        </p:nvGraphicFramePr>
        <p:xfrm>
          <a:off x="492768" y="1441420"/>
          <a:ext cx="5592873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9E86DFF-1E65-4C1C-8EED-ED37ADE77A49}"/>
              </a:ext>
            </a:extLst>
          </p:cNvPr>
          <p:cNvSpPr txBox="1"/>
          <p:nvPr/>
        </p:nvSpPr>
        <p:spPr>
          <a:xfrm rot="16200000">
            <a:off x="-638024" y="228188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7E7883AE-46B7-4560-813B-4F5A0F161FF3}"/>
              </a:ext>
            </a:extLst>
          </p:cNvPr>
          <p:cNvSpPr txBox="1"/>
          <p:nvPr/>
        </p:nvSpPr>
        <p:spPr>
          <a:xfrm>
            <a:off x="1093655" y="1510278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VOLUME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="" xmlns:a16="http://schemas.microsoft.com/office/drawing/2014/main" id="{79AC6443-62D8-43E8-B3FD-2095C2740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097794"/>
              </p:ext>
            </p:extLst>
          </p:nvPr>
        </p:nvGraphicFramePr>
        <p:xfrm>
          <a:off x="6191250" y="1531387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DF08EAB6-9710-4C19-8C5D-6DF4763B6475}"/>
              </a:ext>
            </a:extLst>
          </p:cNvPr>
          <p:cNvSpPr txBox="1"/>
          <p:nvPr/>
        </p:nvSpPr>
        <p:spPr>
          <a:xfrm rot="16200000">
            <a:off x="5130321" y="2474373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US$ MILHÕES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4C2C28A9-8706-40F6-A354-EE20198AC8DF}"/>
              </a:ext>
            </a:extLst>
          </p:cNvPr>
          <p:cNvSpPr txBox="1"/>
          <p:nvPr/>
        </p:nvSpPr>
        <p:spPr>
          <a:xfrm>
            <a:off x="6587490" y="1564379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VALOR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="" xmlns:a16="http://schemas.microsoft.com/office/drawing/2014/main" id="{D30E6D89-D01D-49A8-A376-1810DE90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731308"/>
              </p:ext>
            </p:extLst>
          </p:nvPr>
        </p:nvGraphicFramePr>
        <p:xfrm>
          <a:off x="6172201" y="3952608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09779084-A4F5-4481-9D6E-39CB39B9A30F}"/>
              </a:ext>
            </a:extLst>
          </p:cNvPr>
          <p:cNvSpPr txBox="1"/>
          <p:nvPr/>
        </p:nvSpPr>
        <p:spPr>
          <a:xfrm>
            <a:off x="6587490" y="3876821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US$/ Kg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ABC48C5A-E593-4131-8E40-F91E69448DFB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28E7AA06-A980-423D-977A-7803C90BCE69}"/>
              </a:ext>
            </a:extLst>
          </p:cNvPr>
          <p:cNvSpPr/>
          <p:nvPr/>
        </p:nvSpPr>
        <p:spPr>
          <a:xfrm rot="16200000">
            <a:off x="-116694" y="36024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2" name="Imagem 1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0607B700-B724-4B4F-B384-346C3EBF2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86940"/>
            <a:ext cx="2264656" cy="110402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2FE2D6DF-7B0D-4221-B4AE-5ACB2F1A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</p:spTree>
    <p:extLst>
      <p:ext uri="{BB962C8B-B14F-4D97-AF65-F5344CB8AC3E}">
        <p14:creationId xmlns:p14="http://schemas.microsoft.com/office/powerpoint/2010/main" val="375272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ESTADO  2019-2020 (JAN-NOV)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BC7FF132-F350-4A50-9778-8B05C47FC81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5DD874BF-E78E-4719-AA62-F8161A1CCBA1}"/>
              </a:ext>
            </a:extLst>
          </p:cNvPr>
          <p:cNvSpPr/>
          <p:nvPr/>
        </p:nvSpPr>
        <p:spPr>
          <a:xfrm rot="16200000">
            <a:off x="7131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3" name="Imagem 2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B40055DA-1687-4B59-90B2-A70455B12F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B9AAF883-FAD8-4B94-B89B-09CCA416E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93F1948-A151-40CC-B139-70661624E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8" y="1443084"/>
            <a:ext cx="9405934" cy="30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4" name="Text Box 5">
            <a:extLst>
              <a:ext uri="{FF2B5EF4-FFF2-40B4-BE49-F238E27FC236}">
                <a16:creationId xmlns="" xmlns:a16="http://schemas.microsoft.com/office/drawing/2014/main" id="{E19DC13C-0927-4BA1-9B74-B990C669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PRODUTO  2019-2020 (JAN-NOV)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0F2C49A-78A1-4390-A8FE-8D01FAB3E019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AB057D7A-15F7-46B2-BD5C-335616E663C8}"/>
              </a:ext>
            </a:extLst>
          </p:cNvPr>
          <p:cNvSpPr/>
          <p:nvPr/>
        </p:nvSpPr>
        <p:spPr>
          <a:xfrm rot="16200000">
            <a:off x="7131" y="3695691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3" name="Imagem 2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CF2D0A39-CFD8-42F7-82B8-97BB3C48C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296465"/>
            <a:ext cx="2264656" cy="110402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EAEADCF4-9ACE-4C1A-BAFA-2D1C3DAE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5760D6F-BE36-4E73-8C70-01CE9B75A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43" y="1808491"/>
            <a:ext cx="11038118" cy="23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DEZEMBRO, 2020.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00" y="673924"/>
            <a:ext cx="6539514" cy="71006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ORIGEM  2019-2020 (JAN-NOV)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5E555A8-80A1-4744-9828-94AAF177FB8E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9412568D-977B-43CB-A088-D69DDA743090}"/>
              </a:ext>
            </a:extLst>
          </p:cNvPr>
          <p:cNvSpPr/>
          <p:nvPr/>
        </p:nvSpPr>
        <p:spPr>
          <a:xfrm rot="16200000">
            <a:off x="7131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14" name="Imagem 13" descr="Desenho de cachorro com a língua de fora&#10;&#10;Descrição gerada automaticamente">
            <a:extLst>
              <a:ext uri="{FF2B5EF4-FFF2-40B4-BE49-F238E27FC236}">
                <a16:creationId xmlns="" xmlns:a16="http://schemas.microsoft.com/office/drawing/2014/main" id="{DECC2098-B780-484F-B38A-A6DDF0B8E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45" y="348547"/>
            <a:ext cx="2264656" cy="110402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5814B4E0-9B34-45B4-8924-0AAA2C31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DEZEMBRO -2020 - Nº 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3411183-08D1-4EE7-931A-C4059EF67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92" y="1499477"/>
            <a:ext cx="10050232" cy="32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37245"/>
      </p:ext>
    </p:extLst>
  </p:cSld>
  <p:clrMapOvr>
    <a:masterClrMapping/>
  </p:clrMapOvr>
</p:sld>
</file>

<file path=ppt/theme/theme1.xml><?xml version="1.0" encoding="utf-8"?>
<a:theme xmlns:a="http://schemas.openxmlformats.org/drawingml/2006/main" name="Balança Comerical - ABCC 2020 - DE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lança Comerical - ABCC 2020 - DEZ" id="{F4AA2563-7C4D-4838-9E7D-28E40635F8D1}" vid="{9417F7F9-3C02-49A0-9529-689C50D5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Balança Comerical - ABCC 2020 - DEZ</Template>
  <TotalTime>26</TotalTime>
  <Words>1478</Words>
  <Application>Microsoft Office PowerPoint</Application>
  <PresentationFormat>Personalizar</PresentationFormat>
  <Paragraphs>250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Balança Comerical - ABCC 2020 - DEZ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6</cp:revision>
  <cp:lastPrinted>2021-01-12T16:37:20Z</cp:lastPrinted>
  <dcterms:created xsi:type="dcterms:W3CDTF">2021-01-11T15:34:46Z</dcterms:created>
  <dcterms:modified xsi:type="dcterms:W3CDTF">2021-01-12T16:42:22Z</dcterms:modified>
</cp:coreProperties>
</file>