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ED6A7-CE55-4B50-B4E0-CC3E6DE956A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9E3DF-927A-4EBC-B3FA-F8D24F3DA0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121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D93F5-29FE-4116-B2ED-E8F05AC28FD2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D0E6C-2B55-4942-8037-1573CA8586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01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BED8-D20A-4583-95EC-E2CA2DA8DA71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F711-2734-4502-BB9F-5E7806E83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99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BED8-D20A-4583-95EC-E2CA2DA8DA71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F711-2734-4502-BB9F-5E7806E83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1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BED8-D20A-4583-95EC-E2CA2DA8DA71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F711-2734-4502-BB9F-5E7806E83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56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0D332-5DC0-419F-992D-5D26D8927B66}" type="datetimeFigureOut">
              <a:rPr lang="pt-BR"/>
              <a:pPr>
                <a:defRPr/>
              </a:pPr>
              <a:t>29/05/2018</a:t>
            </a:fld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B07BF-3101-40A9-B5A6-24885DB0D5DD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4E3B40B3-714D-49F8-A0DB-282F700815E4}"/>
              </a:ext>
            </a:extLst>
          </p:cNvPr>
          <p:cNvSpPr/>
          <p:nvPr userDrawn="1"/>
        </p:nvSpPr>
        <p:spPr>
          <a:xfrm>
            <a:off x="0" y="6561607"/>
            <a:ext cx="7997092" cy="304767"/>
          </a:xfrm>
          <a:prstGeom prst="rect">
            <a:avLst/>
          </a:prstGeom>
          <a:solidFill>
            <a:srgbClr val="2279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578F0405-E249-49FE-89D5-614A270627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011" y="6209868"/>
            <a:ext cx="1970990" cy="659791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4A37CF7F-F198-4F93-B6FC-3A7F53FD52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81689" y="6523115"/>
            <a:ext cx="40361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pt-BR" b="1" dirty="0">
                <a:solidFill>
                  <a:schemeClr val="bg1"/>
                </a:solidFill>
                <a:latin typeface="+mj-lt"/>
              </a:rPr>
              <a:t>www.abccam.com.br</a:t>
            </a:r>
          </a:p>
        </p:txBody>
      </p:sp>
    </p:spTree>
    <p:extLst>
      <p:ext uri="{BB962C8B-B14F-4D97-AF65-F5344CB8AC3E}">
        <p14:creationId xmlns:p14="http://schemas.microsoft.com/office/powerpoint/2010/main" val="307865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BED8-D20A-4583-95EC-E2CA2DA8DA71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F711-2734-4502-BB9F-5E7806E83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56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BED8-D20A-4583-95EC-E2CA2DA8DA71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F711-2734-4502-BB9F-5E7806E83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61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BED8-D20A-4583-95EC-E2CA2DA8DA71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F711-2734-4502-BB9F-5E7806E83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72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BED8-D20A-4583-95EC-E2CA2DA8DA71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F711-2734-4502-BB9F-5E7806E83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16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BED8-D20A-4583-95EC-E2CA2DA8DA71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F711-2734-4502-BB9F-5E7806E83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46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BED8-D20A-4583-95EC-E2CA2DA8DA71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F711-2734-4502-BB9F-5E7806E832CA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59632" cy="6885384"/>
          </a:xfrm>
          <a:prstGeom prst="rect">
            <a:avLst/>
          </a:prstGeom>
        </p:spPr>
      </p:pic>
      <p:graphicFrame>
        <p:nvGraphicFramePr>
          <p:cNvPr id="6" name="Object 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866306938"/>
              </p:ext>
            </p:extLst>
          </p:nvPr>
        </p:nvGraphicFramePr>
        <p:xfrm>
          <a:off x="-36512" y="6454179"/>
          <a:ext cx="1163317" cy="359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orelDRAW" r:id="rId4" imgW="6635496" imgH="1292352" progId="">
                  <p:embed/>
                </p:oleObj>
              </mc:Choice>
              <mc:Fallback>
                <p:oleObj name="CorelDRAW" r:id="rId4" imgW="6635496" imgH="12923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6454179"/>
                        <a:ext cx="1163317" cy="359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669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BED8-D20A-4583-95EC-E2CA2DA8DA71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F711-2734-4502-BB9F-5E7806E83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60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BED8-D20A-4583-95EC-E2CA2DA8DA71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F711-2734-4502-BB9F-5E7806E83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52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EBED8-D20A-4583-95EC-E2CA2DA8DA71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F711-2734-4502-BB9F-5E7806E832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73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bccam.com.br/site/wp-content/uploads/2017/08/TR-Profissionais-de-Nivel-Superior-Assistente-tecnico.pdf" TargetMode="External"/><Relationship Id="rId2" Type="http://schemas.openxmlformats.org/officeDocument/2006/relationships/hyperlink" Target="http://abccam.com.br/site/wp-content/uploads/2017/08/TR-Profissional-de-Nivel-Superior-Instrutor.pdf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1052736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cap="all" dirty="0"/>
              <a:t>CONTRATAÇÃO PARA O PROJETO: </a:t>
            </a:r>
            <a:r>
              <a:rPr lang="pt-BR" b="1" dirty="0"/>
              <a:t>PROJETO DE CAPACIDADE TECNOLOGICA COM ÊNFASE EM SANIDADE AQUICOLA PARA MICRO E PEQUENOS CARCINICULTORES DO RIO GRANDE DO NORTE</a:t>
            </a:r>
            <a:endParaRPr lang="pt-BR" dirty="0"/>
          </a:p>
          <a:p>
            <a:pPr fontAlgn="base"/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  <a:p>
            <a:pPr algn="just" fontAlgn="base"/>
            <a:r>
              <a:rPr lang="pt-BR" dirty="0"/>
              <a:t>A ABCC – Associação Brasileira de Criadores de Camarão está selecionando e contratando, com base em Termos de Referência Específicos, profissionais de Nível Superior nas áreas da Engenharia de Pesca, Engenharia de </a:t>
            </a:r>
            <a:r>
              <a:rPr lang="pt-BR" dirty="0" err="1"/>
              <a:t>Aqüicultura</a:t>
            </a:r>
            <a:r>
              <a:rPr lang="pt-BR" dirty="0"/>
              <a:t> e áreas afins para ocupação dos seguintes cargos</a:t>
            </a:r>
            <a:r>
              <a:rPr lang="pt-BR" dirty="0" smtClean="0"/>
              <a:t>:</a:t>
            </a:r>
          </a:p>
          <a:p>
            <a:pPr fontAlgn="base"/>
            <a:r>
              <a:rPr lang="pt-BR" b="1" dirty="0" smtClean="0"/>
              <a:t>1 </a:t>
            </a:r>
            <a:r>
              <a:rPr lang="pt-BR" b="1" dirty="0"/>
              <a:t>– Instrutor para o Curso – Nível Superior (01 vaga) – </a:t>
            </a:r>
            <a:r>
              <a:rPr lang="pt-BR" u="sng" dirty="0">
                <a:hlinkClick r:id="rId2"/>
              </a:rPr>
              <a:t>TR – Profissional de </a:t>
            </a:r>
            <a:r>
              <a:rPr lang="pt-BR" u="sng" dirty="0" err="1">
                <a:hlinkClick r:id="rId2"/>
              </a:rPr>
              <a:t>Nivel</a:t>
            </a:r>
            <a:r>
              <a:rPr lang="pt-BR" u="sng" dirty="0">
                <a:hlinkClick r:id="rId2"/>
              </a:rPr>
              <a:t> Superior-Instrutor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2 – Assistentes técnicos para o Curso – Nível Superior (02 vagas)</a:t>
            </a:r>
            <a:r>
              <a:rPr lang="pt-BR" dirty="0"/>
              <a:t> – </a:t>
            </a:r>
            <a:r>
              <a:rPr lang="pt-BR" u="sng" dirty="0">
                <a:hlinkClick r:id="rId3"/>
              </a:rPr>
              <a:t>TR – Profissionais de </a:t>
            </a:r>
            <a:r>
              <a:rPr lang="pt-BR" u="sng" dirty="0" err="1">
                <a:hlinkClick r:id="rId3"/>
              </a:rPr>
              <a:t>Nivel</a:t>
            </a:r>
            <a:r>
              <a:rPr lang="pt-BR" u="sng" dirty="0">
                <a:hlinkClick r:id="rId3"/>
              </a:rPr>
              <a:t> Superior – Assistente </a:t>
            </a:r>
            <a:r>
              <a:rPr lang="pt-BR" u="sng" dirty="0" err="1">
                <a:hlinkClick r:id="rId3"/>
              </a:rPr>
              <a:t>tecnico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21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24</Words>
  <Application>Microsoft Office PowerPoint</Application>
  <PresentationFormat>Apresentação na tela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 do Office</vt:lpstr>
      <vt:lpstr>CorelDRAW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Usuario</cp:lastModifiedBy>
  <cp:revision>15</cp:revision>
  <cp:lastPrinted>2018-05-09T17:59:52Z</cp:lastPrinted>
  <dcterms:created xsi:type="dcterms:W3CDTF">2016-08-09T18:09:19Z</dcterms:created>
  <dcterms:modified xsi:type="dcterms:W3CDTF">2018-05-29T11:56:42Z</dcterms:modified>
</cp:coreProperties>
</file>