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C3287-E6DC-4787-8D01-A795E8459B9F}" type="datetimeFigureOut">
              <a:rPr lang="pt-BR" smtClean="0"/>
              <a:t>11/07/2017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8F9CCE-A20E-41D0-86E1-759FF2AB6C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4663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 txBox="1">
            <a:spLocks noGrp="1" noChangeArrowheads="1"/>
          </p:cNvSpPr>
          <p:nvPr/>
        </p:nvSpPr>
        <p:spPr bwMode="auto">
          <a:xfrm>
            <a:off x="3884192" y="8683678"/>
            <a:ext cx="2972223" cy="457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9" tIns="45689" rIns="91379" bIns="45689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87DB126-2E5A-4738-80FD-DE8C2F6801CA}" type="slidenum">
              <a:rPr lang="pt-BR" altLang="pt-BR"/>
              <a:pPr algn="r" eaLnBrk="1" hangingPunct="1">
                <a:spcBef>
                  <a:spcPct val="0"/>
                </a:spcBef>
              </a:pPr>
              <a:t>1</a:t>
            </a:fld>
            <a:endParaRPr lang="pt-BR" altLang="pt-BR"/>
          </a:p>
        </p:txBody>
      </p:sp>
      <p:sp>
        <p:nvSpPr>
          <p:cNvPr id="122883" name="Rectangle 7"/>
          <p:cNvSpPr txBox="1">
            <a:spLocks noGrp="1" noChangeArrowheads="1"/>
          </p:cNvSpPr>
          <p:nvPr/>
        </p:nvSpPr>
        <p:spPr bwMode="auto">
          <a:xfrm>
            <a:off x="3884192" y="8683678"/>
            <a:ext cx="2972223" cy="457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9" tIns="45689" rIns="91379" bIns="45689"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0B99651-7A2D-4F7D-B479-7240C8AAA304}" type="slidenum">
              <a:rPr lang="pt-BR" altLang="pt-BR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pt-BR" altLang="pt-BR">
              <a:latin typeface="Times New Roman" panose="02020603050405020304" pitchFamily="18" charset="0"/>
            </a:endParaRPr>
          </a:p>
        </p:txBody>
      </p:sp>
      <p:sp>
        <p:nvSpPr>
          <p:cNvPr id="1228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pt-BR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2643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14A-27EF-4AE2-8221-E1B68B813939}" type="datetimeFigureOut">
              <a:rPr lang="pt-BR" smtClean="0"/>
              <a:t>11/07/2017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6369-F528-4AC8-8BC3-3748D00C33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14A-27EF-4AE2-8221-E1B68B813939}" type="datetimeFigureOut">
              <a:rPr lang="pt-BR" smtClean="0"/>
              <a:t>11/07/2017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6369-F528-4AC8-8BC3-3748D00C33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14A-27EF-4AE2-8221-E1B68B813939}" type="datetimeFigureOut">
              <a:rPr lang="pt-BR" smtClean="0"/>
              <a:t>11/07/2017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6369-F528-4AC8-8BC3-3748D00C33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14A-27EF-4AE2-8221-E1B68B813939}" type="datetimeFigureOut">
              <a:rPr lang="pt-BR" smtClean="0"/>
              <a:t>11/07/2017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6369-F528-4AC8-8BC3-3748D00C33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14A-27EF-4AE2-8221-E1B68B813939}" type="datetimeFigureOut">
              <a:rPr lang="pt-BR" smtClean="0"/>
              <a:t>11/07/2017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6369-F528-4AC8-8BC3-3748D00C33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14A-27EF-4AE2-8221-E1B68B813939}" type="datetimeFigureOut">
              <a:rPr lang="pt-BR" smtClean="0"/>
              <a:t>11/07/2017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6369-F528-4AC8-8BC3-3748D00C33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14A-27EF-4AE2-8221-E1B68B813939}" type="datetimeFigureOut">
              <a:rPr lang="pt-BR" smtClean="0"/>
              <a:t>11/07/2017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6369-F528-4AC8-8BC3-3748D00C33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14A-27EF-4AE2-8221-E1B68B813939}" type="datetimeFigureOut">
              <a:rPr lang="pt-BR" smtClean="0"/>
              <a:t>11/07/2017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6369-F528-4AC8-8BC3-3748D00C33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14A-27EF-4AE2-8221-E1B68B813939}" type="datetimeFigureOut">
              <a:rPr lang="pt-BR" smtClean="0"/>
              <a:t>11/07/2017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6369-F528-4AC8-8BC3-3748D00C33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14A-27EF-4AE2-8221-E1B68B813939}" type="datetimeFigureOut">
              <a:rPr lang="pt-BR" smtClean="0"/>
              <a:t>11/07/2017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6369-F528-4AC8-8BC3-3748D00C33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3314A-27EF-4AE2-8221-E1B68B813939}" type="datetimeFigureOut">
              <a:rPr lang="pt-BR" smtClean="0"/>
              <a:t>11/07/2017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6369-F528-4AC8-8BC3-3748D00C334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3314A-27EF-4AE2-8221-E1B68B813939}" type="datetimeFigureOut">
              <a:rPr lang="pt-BR" smtClean="0"/>
              <a:t>11/07/2017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26369-F528-4AC8-8BC3-3748D00C334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Documento_do_Microsoft_Word_97_-_2003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openxmlformats.org/officeDocument/2006/relationships/image" Target="../media/image2.jpeg"/><Relationship Id="rId9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4">
            <a:lum bright="40000" contrast="-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172200" y="1890713"/>
            <a:ext cx="2517775" cy="2841625"/>
            <a:chOff x="3888" y="1191"/>
            <a:chExt cx="1586" cy="1790"/>
          </a:xfrm>
        </p:grpSpPr>
        <p:pic>
          <p:nvPicPr>
            <p:cNvPr id="49166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0" y="1191"/>
              <a:ext cx="1584" cy="1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49167" name="Text Box 5"/>
            <p:cNvSpPr txBox="1">
              <a:spLocks noChangeArrowheads="1"/>
            </p:cNvSpPr>
            <p:nvPr/>
          </p:nvSpPr>
          <p:spPr bwMode="auto">
            <a:xfrm>
              <a:off x="3888" y="2650"/>
              <a:ext cx="1568" cy="33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defTabSz="449263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449263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449263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449263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449263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0000"/>
                </a:buClr>
                <a:buFont typeface="Arial" panose="020B0604020202020204" pitchFamily="34" charset="0"/>
                <a:buNone/>
              </a:pPr>
              <a:r>
                <a:rPr lang="en-GB" altLang="pt-BR" sz="1400" b="1">
                  <a:solidFill>
                    <a:srgbClr val="000000"/>
                  </a:solidFill>
                </a:rPr>
                <a:t>Sociedade Internacional para Ecossitemas de Manguezal</a:t>
              </a:r>
            </a:p>
          </p:txBody>
        </p:sp>
      </p:grpSp>
      <p:sp>
        <p:nvSpPr>
          <p:cNvPr id="49156" name="Text Box 6"/>
          <p:cNvSpPr txBox="1">
            <a:spLocks noChangeArrowheads="1"/>
          </p:cNvSpPr>
          <p:nvPr/>
        </p:nvSpPr>
        <p:spPr bwMode="auto">
          <a:xfrm>
            <a:off x="990600" y="4953000"/>
            <a:ext cx="7162800" cy="192405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defTabSz="449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49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49263"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49263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49263" eaLnBrk="0" hangingPunct="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Estudo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realizado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pelo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Instituto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de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Ciências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do Mar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da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Universidade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Federal do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Ceará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(LABOMAR) e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por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pesquisadores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do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Instituto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Internacional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para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Ecossistemas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de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Manguezal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– ISME/BR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identificaram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um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incremento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de 1,28 hectares de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mangues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(16,034 ha)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para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cada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 hectare de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viveiros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de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camarão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(12,543 ha)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implantados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nos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5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Estados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no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referido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altLang="pt-BR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período</a:t>
            </a:r>
            <a:r>
              <a:rPr lang="en-GB" altLang="pt-BR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71438" y="1427163"/>
            <a:ext cx="5719762" cy="2795587"/>
            <a:chOff x="45" y="818"/>
            <a:chExt cx="3603" cy="1761"/>
          </a:xfrm>
        </p:grpSpPr>
        <p:graphicFrame>
          <p:nvGraphicFramePr>
            <p:cNvPr id="49164" name="Object 2"/>
            <p:cNvGraphicFramePr>
              <a:graphicFrameLocks noChangeAspect="1"/>
            </p:cNvGraphicFramePr>
            <p:nvPr/>
          </p:nvGraphicFramePr>
          <p:xfrm>
            <a:off x="45" y="818"/>
            <a:ext cx="3548" cy="1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" name="Document" r:id="rId7" imgW="51507163" imgH="25444126" progId="Word.Document.8">
                    <p:embed/>
                  </p:oleObj>
                </mc:Choice>
                <mc:Fallback>
                  <p:oleObj name="Document" r:id="rId7" imgW="51507163" imgH="25444126" progId="Word.Document.8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" y="818"/>
                          <a:ext cx="3548" cy="136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9165" name="Text Box 9"/>
            <p:cNvSpPr txBox="1">
              <a:spLocks noChangeArrowheads="1"/>
            </p:cNvSpPr>
            <p:nvPr/>
          </p:nvSpPr>
          <p:spPr bwMode="auto">
            <a:xfrm>
              <a:off x="48" y="2200"/>
              <a:ext cx="3600" cy="379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defTabSz="449263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449263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449263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449263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449263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 eaLnBrk="1" hangingPunct="1">
                <a:spcBef>
                  <a:spcPct val="0"/>
                </a:spcBef>
                <a:buClr>
                  <a:srgbClr val="000000"/>
                </a:buClr>
                <a:buFont typeface="Arial" panose="020B0604020202020204" pitchFamily="34" charset="0"/>
                <a:buNone/>
              </a:pPr>
              <a:r>
                <a:rPr lang="en-GB" altLang="pt-BR" sz="1100" b="1">
                  <a:solidFill>
                    <a:srgbClr val="000000"/>
                  </a:solidFill>
                </a:rPr>
                <a:t>FONTE: Maia </a:t>
              </a:r>
              <a:r>
                <a:rPr lang="en-GB" altLang="pt-BR" sz="1100" b="1" i="1">
                  <a:solidFill>
                    <a:srgbClr val="000000"/>
                  </a:solidFill>
                </a:rPr>
                <a:t>et al.</a:t>
              </a:r>
              <a:r>
                <a:rPr lang="en-GB" altLang="pt-BR" sz="1100" b="1">
                  <a:solidFill>
                    <a:srgbClr val="000000"/>
                  </a:solidFill>
                </a:rPr>
                <a:t>, 2005</a:t>
              </a:r>
              <a:r>
                <a:rPr lang="en-GB" altLang="pt-BR" sz="1100">
                  <a:solidFill>
                    <a:srgbClr val="000000"/>
                  </a:solidFill>
                </a:rPr>
                <a:t> - ESTUDO DAS ÁREAS DE MANGUEZAIS DO NORDESTE DO BRASIL: Avaliação das áreas de manguezais dos Estados do Piauí, Ceará, Rio Grande do Norte, Paraíba e Pernambuco.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5715000" y="1357313"/>
            <a:ext cx="3141663" cy="915987"/>
            <a:chOff x="3644" y="696"/>
            <a:chExt cx="1936" cy="544"/>
          </a:xfrm>
        </p:grpSpPr>
        <p:pic>
          <p:nvPicPr>
            <p:cNvPr id="49162" name="Picture 11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0" y="696"/>
              <a:ext cx="1800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49163" name="Text Box 12"/>
            <p:cNvSpPr txBox="1">
              <a:spLocks noChangeArrowheads="1"/>
            </p:cNvSpPr>
            <p:nvPr/>
          </p:nvSpPr>
          <p:spPr bwMode="auto">
            <a:xfrm>
              <a:off x="3644" y="1056"/>
              <a:ext cx="1700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defTabSz="449263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defTabSz="449263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defTabSz="449263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defTabSz="449263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defTabSz="449263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>
                  <a:srgbClr val="000000"/>
                </a:buClr>
                <a:buFont typeface="Arial" panose="020B0604020202020204" pitchFamily="34" charset="0"/>
                <a:buNone/>
              </a:pPr>
              <a:r>
                <a:rPr lang="en-GB" altLang="pt-BR" sz="1400" b="1">
                  <a:solidFill>
                    <a:srgbClr val="000000"/>
                  </a:solidFill>
                </a:rPr>
                <a:t>Instituto de Ciências do MAR - UFC</a:t>
              </a:r>
            </a:p>
          </p:txBody>
        </p:sp>
      </p:grp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0" y="116632"/>
            <a:ext cx="9144000" cy="101600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charset="-128"/>
              </a:rPr>
              <a:t>ESTUDO DA EVOLUÇÃO DAS ÁREAS DE MANGUES </a:t>
            </a: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pt-BR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 charset="-128"/>
              </a:rPr>
              <a:t>EM 5 ESTADOS DO NORDESTE, DE 1978 - 2004</a:t>
            </a:r>
          </a:p>
        </p:txBody>
      </p:sp>
      <p:pic>
        <p:nvPicPr>
          <p:cNvPr id="49160" name="Picture 16" descr="r1_c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4043363"/>
            <a:ext cx="2160587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24128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131</Words>
  <Application>Microsoft Office PowerPoint</Application>
  <PresentationFormat>Apresentação na tela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Tema do Office</vt:lpstr>
      <vt:lpstr>Document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Cliente</dc:creator>
  <cp:lastModifiedBy>Usuario</cp:lastModifiedBy>
  <cp:revision>1</cp:revision>
  <dcterms:created xsi:type="dcterms:W3CDTF">2017-07-11T13:22:51Z</dcterms:created>
  <dcterms:modified xsi:type="dcterms:W3CDTF">2017-07-11T13:48:04Z</dcterms:modified>
</cp:coreProperties>
</file>